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0"/>
  </p:notesMasterIdLst>
  <p:sldIdLst>
    <p:sldId id="256" r:id="rId2"/>
    <p:sldId id="257" r:id="rId3"/>
    <p:sldId id="258" r:id="rId4"/>
    <p:sldId id="259" r:id="rId5"/>
    <p:sldId id="361" r:id="rId6"/>
    <p:sldId id="362" r:id="rId7"/>
    <p:sldId id="363" r:id="rId8"/>
    <p:sldId id="364" r:id="rId9"/>
    <p:sldId id="365" r:id="rId10"/>
    <p:sldId id="366" r:id="rId11"/>
    <p:sldId id="311" r:id="rId12"/>
    <p:sldId id="261" r:id="rId13"/>
    <p:sldId id="315" r:id="rId14"/>
    <p:sldId id="272" r:id="rId15"/>
    <p:sldId id="318" r:id="rId16"/>
    <p:sldId id="319" r:id="rId17"/>
    <p:sldId id="262" r:id="rId18"/>
    <p:sldId id="313" r:id="rId19"/>
    <p:sldId id="314" r:id="rId20"/>
    <p:sldId id="263" r:id="rId21"/>
    <p:sldId id="338" r:id="rId22"/>
    <p:sldId id="339" r:id="rId23"/>
    <p:sldId id="340" r:id="rId24"/>
    <p:sldId id="341" r:id="rId25"/>
    <p:sldId id="342" r:id="rId26"/>
    <p:sldId id="343" r:id="rId27"/>
    <p:sldId id="344" r:id="rId28"/>
    <p:sldId id="345" r:id="rId29"/>
    <p:sldId id="346" r:id="rId30"/>
    <p:sldId id="347" r:id="rId31"/>
    <p:sldId id="348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  <p:sldId id="273" r:id="rId49"/>
    <p:sldId id="275" r:id="rId50"/>
    <p:sldId id="276" r:id="rId51"/>
    <p:sldId id="281" r:id="rId52"/>
    <p:sldId id="282" r:id="rId53"/>
    <p:sldId id="283" r:id="rId54"/>
    <p:sldId id="284" r:id="rId55"/>
    <p:sldId id="312" r:id="rId56"/>
    <p:sldId id="285" r:id="rId57"/>
    <p:sldId id="299" r:id="rId58"/>
    <p:sldId id="304" r:id="rId59"/>
    <p:sldId id="367" r:id="rId60"/>
    <p:sldId id="36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79" r:id="rId72"/>
    <p:sldId id="380" r:id="rId73"/>
    <p:sldId id="381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01" r:id="rId87"/>
    <p:sldId id="294" r:id="rId88"/>
    <p:sldId id="302" r:id="rId89"/>
    <p:sldId id="320" r:id="rId90"/>
    <p:sldId id="295" r:id="rId91"/>
    <p:sldId id="321" r:id="rId92"/>
    <p:sldId id="305" r:id="rId93"/>
    <p:sldId id="307" r:id="rId94"/>
    <p:sldId id="306" r:id="rId95"/>
    <p:sldId id="308" r:id="rId96"/>
    <p:sldId id="309" r:id="rId97"/>
    <p:sldId id="264" r:id="rId98"/>
    <p:sldId id="265" r:id="rId99"/>
  </p:sldIdLst>
  <p:sldSz cx="18288000" cy="10287000"/>
  <p:notesSz cx="10287000" cy="18288000"/>
  <p:embeddedFontLst>
    <p:embeddedFont>
      <p:font typeface="나눔고딕 ExtraBold" panose="020D0904000000000000" pitchFamily="50" charset="-127"/>
      <p:bold r:id="rId101"/>
    </p:embeddedFont>
    <p:embeddedFont>
      <p:font typeface="HY헤드라인M" panose="02030600000101010101" pitchFamily="18" charset="-127"/>
      <p:regular r:id="rId102"/>
    </p:embeddedFont>
    <p:embeddedFont>
      <p:font typeface="맑은 고딕" panose="020B0503020000020004" pitchFamily="50" charset="-127"/>
      <p:regular r:id="rId103"/>
      <p:bold r:id="rId104"/>
    </p:embeddedFont>
    <p:embeddedFont>
      <p:font typeface="나눔고딕" panose="020D0604000000000000" pitchFamily="50" charset="-127"/>
      <p:regular r:id="rId105"/>
      <p:bold r:id="rId106"/>
    </p:embeddedFont>
    <p:embeddedFont>
      <p:font typeface="맑은 고딕" panose="020B0503020000020004" pitchFamily="50" charset="-127"/>
      <p:regular r:id="rId103"/>
      <p:bold r:id="rId104"/>
    </p:embeddedFont>
    <p:embeddedFont>
      <p:font typeface="Calibri" panose="020F0502020204030204" pitchFamily="34" charset="0"/>
      <p:regular r:id="rId107"/>
      <p:bold r:id="rId108"/>
      <p:italic r:id="rId109"/>
      <p:boldItalic r:id="rId1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B75B5-2AD4-49F6-8528-650DCAFAC8B8}" v="51" dt="2022-09-21T08:23:25.013"/>
    <p1510:client id="{14B3C61B-52A3-401A-A7A5-5F838CFE786F}" v="79" dt="2022-09-21T14:38:52.892"/>
    <p1510:client id="{20B280BA-5913-4BC7-8D2F-1D9FB6C93F77}" v="1" dt="2022-09-22T00:36:49.846"/>
    <p1510:client id="{2DEA4379-7665-401C-8894-4EAAF4B67EFD}" v="1" dt="2022-09-21T07:38:52.475"/>
    <p1510:client id="{3169D6EA-F28C-479A-9E16-D29C79DFB771}" v="5" dt="2022-09-21T14:32:58.143"/>
    <p1510:client id="{41335C3E-4518-4BF9-8CDE-7B3593A48448}" v="456" dt="2022-09-21T16:15:53.495"/>
    <p1510:client id="{5D3F2229-5D81-404E-B58D-AED5679E2126}" v="6657" dt="2022-09-21T16:01:51.010"/>
    <p1510:client id="{68ABF09D-6489-4991-859B-10AA988BFFBB}" v="430" dt="2022-09-21T07:50:27.189"/>
    <p1510:client id="{7E6DC444-4B31-46EF-AE7A-9EA5B7EA4221}" v="2" dt="2022-09-21T08:48:38.354"/>
    <p1510:client id="{85340D14-8A84-413B-A27F-14645F1E41EE}" v="89" dt="2022-09-22T00:32:25.181"/>
    <p1510:client id="{861B0195-0DDB-40F1-842B-D3D4050B1DF8}" v="8" dt="2022-09-21T08:45:57.018"/>
    <p1510:client id="{9107533F-122D-4DB8-8C5E-E1F89D3EB3DF}" v="153" dt="2022-09-21T08:13:27.484"/>
    <p1510:client id="{A81E5C75-15DB-47FD-AA2E-0CB3ECD245B3}" v="3144" dt="2022-09-21T17:41:04.370"/>
    <p1510:client id="{AF74BB58-4A92-4392-AA4D-563CCDA63A3B}" v="39" dt="2022-09-22T00:30:43.204"/>
    <p1510:client id="{E63387CE-96CA-4167-98E5-7A3820FBF627}" v="3" dt="2022-09-21T13:15:25.9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14" y="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6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0.fntdata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providerId="Windows Live" clId="Web-{68ABF09D-6489-4991-859B-10AA988BFFBB}"/>
    <pc:docChg chg="addSld delSld modSld sldOrd">
      <pc:chgData name="게스트 사용자" userId="" providerId="Windows Live" clId="Web-{68ABF09D-6489-4991-859B-10AA988BFFBB}" dt="2022-09-21T07:50:26.064" v="344" actId="20577"/>
      <pc:docMkLst>
        <pc:docMk/>
      </pc:docMkLst>
      <pc:sldChg chg="modSp">
        <pc:chgData name="게스트 사용자" userId="" providerId="Windows Live" clId="Web-{68ABF09D-6489-4991-859B-10AA988BFFBB}" dt="2022-09-21T07:49:02.344" v="218" actId="1076"/>
        <pc:sldMkLst>
          <pc:docMk/>
          <pc:sldMk cId="0" sldId="263"/>
        </pc:sldMkLst>
        <pc:grpChg chg="mod">
          <ac:chgData name="게스트 사용자" userId="" providerId="Windows Live" clId="Web-{68ABF09D-6489-4991-859B-10AA988BFFBB}" dt="2022-09-21T07:49:02.344" v="218" actId="1076"/>
          <ac:grpSpMkLst>
            <pc:docMk/>
            <pc:sldMk cId="0" sldId="263"/>
            <ac:grpSpMk id="1002" creationId="{00000000-0000-0000-0000-000000000000}"/>
          </ac:grpSpMkLst>
        </pc:grpChg>
      </pc:sldChg>
      <pc:sldChg chg="addSp delSp modSp">
        <pc:chgData name="게스트 사용자" userId="" providerId="Windows Live" clId="Web-{68ABF09D-6489-4991-859B-10AA988BFFBB}" dt="2022-09-21T07:43:28.760" v="166" actId="1076"/>
        <pc:sldMkLst>
          <pc:docMk/>
          <pc:sldMk cId="2736457818" sldId="267"/>
        </pc:sldMkLst>
        <pc:spChg chg="mod">
          <ac:chgData name="게스트 사용자" userId="" providerId="Windows Live" clId="Web-{68ABF09D-6489-4991-859B-10AA988BFFBB}" dt="2022-09-21T07:43:08.932" v="161" actId="20577"/>
          <ac:spMkLst>
            <pc:docMk/>
            <pc:sldMk cId="2736457818" sldId="267"/>
            <ac:spMk id="5" creationId="{00000000-0000-0000-0000-000000000000}"/>
          </ac:spMkLst>
        </pc:spChg>
        <pc:picChg chg="add del mod">
          <ac:chgData name="게스트 사용자" userId="" providerId="Windows Live" clId="Web-{68ABF09D-6489-4991-859B-10AA988BFFBB}" dt="2022-09-21T07:41:57.118" v="46"/>
          <ac:picMkLst>
            <pc:docMk/>
            <pc:sldMk cId="2736457818" sldId="267"/>
            <ac:picMk id="2" creationId="{F9DA43E5-1528-C22C-CDAD-F879F1DBD746}"/>
          </ac:picMkLst>
        </pc:picChg>
        <pc:picChg chg="add mod">
          <ac:chgData name="게스트 사용자" userId="" providerId="Windows Live" clId="Web-{68ABF09D-6489-4991-859B-10AA988BFFBB}" dt="2022-09-21T07:43:28.760" v="166" actId="1076"/>
          <ac:picMkLst>
            <pc:docMk/>
            <pc:sldMk cId="2736457818" sldId="267"/>
            <ac:picMk id="3" creationId="{234CA321-25A9-4267-5AFD-3C8B9F556282}"/>
          </ac:picMkLst>
        </pc:picChg>
      </pc:sldChg>
      <pc:sldChg chg="new add del">
        <pc:chgData name="게스트 사용자" userId="" providerId="Windows Live" clId="Web-{68ABF09D-6489-4991-859B-10AA988BFFBB}" dt="2022-09-21T07:41:51.977" v="29"/>
        <pc:sldMkLst>
          <pc:docMk/>
          <pc:sldMk cId="1386330240" sldId="270"/>
        </pc:sldMkLst>
      </pc:sldChg>
      <pc:sldChg chg="addSp modSp add ord replId">
        <pc:chgData name="게스트 사용자" userId="" providerId="Windows Live" clId="Web-{68ABF09D-6489-4991-859B-10AA988BFFBB}" dt="2022-09-21T07:43:03.745" v="132"/>
        <pc:sldMkLst>
          <pc:docMk/>
          <pc:sldMk cId="2285544025" sldId="270"/>
        </pc:sldMkLst>
        <pc:spChg chg="mod">
          <ac:chgData name="게스트 사용자" userId="" providerId="Windows Live" clId="Web-{68ABF09D-6489-4991-859B-10AA988BFFBB}" dt="2022-09-21T07:43:01.807" v="131" actId="20577"/>
          <ac:spMkLst>
            <pc:docMk/>
            <pc:sldMk cId="2285544025" sldId="270"/>
            <ac:spMk id="5" creationId="{00000000-0000-0000-0000-000000000000}"/>
          </ac:spMkLst>
        </pc:spChg>
        <pc:picChg chg="add mod">
          <ac:chgData name="게스트 사용자" userId="" providerId="Windows Live" clId="Web-{68ABF09D-6489-4991-859B-10AA988BFFBB}" dt="2022-09-21T07:42:52.525" v="122" actId="1076"/>
          <ac:picMkLst>
            <pc:docMk/>
            <pc:sldMk cId="2285544025" sldId="270"/>
            <ac:picMk id="2" creationId="{5E688560-E0B4-99D7-3F72-DC727126376C}"/>
          </ac:picMkLst>
        </pc:picChg>
      </pc:sldChg>
      <pc:sldChg chg="add del">
        <pc:chgData name="게스트 사용자" userId="" providerId="Windows Live" clId="Web-{68ABF09D-6489-4991-859B-10AA988BFFBB}" dt="2022-09-21T07:41:48.352" v="27"/>
        <pc:sldMkLst>
          <pc:docMk/>
          <pc:sldMk cId="4066652715" sldId="270"/>
        </pc:sldMkLst>
      </pc:sldChg>
      <pc:sldChg chg="add replId">
        <pc:chgData name="게스트 사용자" userId="" providerId="Windows Live" clId="Web-{68ABF09D-6489-4991-859B-10AA988BFFBB}" dt="2022-09-21T07:42:00.790" v="48"/>
        <pc:sldMkLst>
          <pc:docMk/>
          <pc:sldMk cId="15234880" sldId="271"/>
        </pc:sldMkLst>
      </pc:sldChg>
      <pc:sldChg chg="addSp modSp add ord replId">
        <pc:chgData name="게스트 사용자" userId="" providerId="Windows Live" clId="Web-{68ABF09D-6489-4991-859B-10AA988BFFBB}" dt="2022-09-21T07:45:23.590" v="216" actId="20577"/>
        <pc:sldMkLst>
          <pc:docMk/>
          <pc:sldMk cId="2106042996" sldId="272"/>
        </pc:sldMkLst>
        <pc:spChg chg="mod">
          <ac:chgData name="게스트 사용자" userId="" providerId="Windows Live" clId="Web-{68ABF09D-6489-4991-859B-10AA988BFFBB}" dt="2022-09-21T07:45:23.590" v="216" actId="20577"/>
          <ac:spMkLst>
            <pc:docMk/>
            <pc:sldMk cId="2106042996" sldId="272"/>
            <ac:spMk id="5" creationId="{00000000-0000-0000-0000-000000000000}"/>
          </ac:spMkLst>
        </pc:spChg>
        <pc:picChg chg="add mod">
          <ac:chgData name="게스트 사용자" userId="" providerId="Windows Live" clId="Web-{68ABF09D-6489-4991-859B-10AA988BFFBB}" dt="2022-09-21T07:44:48.355" v="173" actId="1076"/>
          <ac:picMkLst>
            <pc:docMk/>
            <pc:sldMk cId="2106042996" sldId="272"/>
            <ac:picMk id="2" creationId="{47B618BA-FC2C-51C6-4C7E-764A622E719B}"/>
          </ac:picMkLst>
        </pc:picChg>
      </pc:sldChg>
      <pc:sldChg chg="modSp add replId">
        <pc:chgData name="게스트 사용자" userId="" providerId="Windows Live" clId="Web-{68ABF09D-6489-4991-859B-10AA988BFFBB}" dt="2022-09-21T07:49:30.938" v="269" actId="20577"/>
        <pc:sldMkLst>
          <pc:docMk/>
          <pc:sldMk cId="2758224763" sldId="273"/>
        </pc:sldMkLst>
        <pc:spChg chg="mod">
          <ac:chgData name="게스트 사용자" userId="" providerId="Windows Live" clId="Web-{68ABF09D-6489-4991-859B-10AA988BFFBB}" dt="2022-09-21T07:49:30.938" v="269" actId="20577"/>
          <ac:spMkLst>
            <pc:docMk/>
            <pc:sldMk cId="2758224763" sldId="273"/>
            <ac:spMk id="5" creationId="{00000000-0000-0000-0000-000000000000}"/>
          </ac:spMkLst>
        </pc:spChg>
      </pc:sldChg>
      <pc:sldChg chg="modSp add del replId">
        <pc:chgData name="게스트 사용자" userId="" providerId="Windows Live" clId="Web-{68ABF09D-6489-4991-859B-10AA988BFFBB}" dt="2022-09-21T07:50:11.158" v="308"/>
        <pc:sldMkLst>
          <pc:docMk/>
          <pc:sldMk cId="3922550281" sldId="274"/>
        </pc:sldMkLst>
        <pc:spChg chg="mod">
          <ac:chgData name="게스트 사용자" userId="" providerId="Windows Live" clId="Web-{68ABF09D-6489-4991-859B-10AA988BFFBB}" dt="2022-09-21T07:50:08.892" v="307" actId="20577"/>
          <ac:spMkLst>
            <pc:docMk/>
            <pc:sldMk cId="3922550281" sldId="274"/>
            <ac:spMk id="5" creationId="{00000000-0000-0000-0000-000000000000}"/>
          </ac:spMkLst>
        </pc:spChg>
      </pc:sldChg>
      <pc:sldChg chg="modSp add replId">
        <pc:chgData name="게스트 사용자" userId="" providerId="Windows Live" clId="Web-{68ABF09D-6489-4991-859B-10AA988BFFBB}" dt="2022-09-21T07:50:26.064" v="344" actId="20577"/>
        <pc:sldMkLst>
          <pc:docMk/>
          <pc:sldMk cId="66382417" sldId="275"/>
        </pc:sldMkLst>
        <pc:spChg chg="mod">
          <ac:chgData name="게스트 사용자" userId="" providerId="Windows Live" clId="Web-{68ABF09D-6489-4991-859B-10AA988BFFBB}" dt="2022-09-21T07:50:26.064" v="344" actId="20577"/>
          <ac:spMkLst>
            <pc:docMk/>
            <pc:sldMk cId="66382417" sldId="275"/>
            <ac:spMk id="5" creationId="{00000000-0000-0000-0000-000000000000}"/>
          </ac:spMkLst>
        </pc:spChg>
      </pc:sldChg>
      <pc:sldChg chg="add replId">
        <pc:chgData name="게스트 사용자" userId="" providerId="Windows Live" clId="Web-{68ABF09D-6489-4991-859B-10AA988BFFBB}" dt="2022-09-21T07:49:11.625" v="222"/>
        <pc:sldMkLst>
          <pc:docMk/>
          <pc:sldMk cId="3340782746" sldId="276"/>
        </pc:sldMkLst>
      </pc:sldChg>
      <pc:sldChg chg="add replId">
        <pc:chgData name="게스트 사용자" userId="" providerId="Windows Live" clId="Web-{68ABF09D-6489-4991-859B-10AA988BFFBB}" dt="2022-09-21T07:49:11.829" v="223"/>
        <pc:sldMkLst>
          <pc:docMk/>
          <pc:sldMk cId="845584460" sldId="277"/>
        </pc:sldMkLst>
      </pc:sldChg>
      <pc:sldChg chg="add replId">
        <pc:chgData name="게스트 사용자" userId="" providerId="Windows Live" clId="Web-{68ABF09D-6489-4991-859B-10AA988BFFBB}" dt="2022-09-21T07:49:12.047" v="224"/>
        <pc:sldMkLst>
          <pc:docMk/>
          <pc:sldMk cId="849617865" sldId="278"/>
        </pc:sldMkLst>
      </pc:sldChg>
      <pc:sldChg chg="add replId">
        <pc:chgData name="게스트 사용자" userId="" providerId="Windows Live" clId="Web-{68ABF09D-6489-4991-859B-10AA988BFFBB}" dt="2022-09-21T07:49:12.157" v="225"/>
        <pc:sldMkLst>
          <pc:docMk/>
          <pc:sldMk cId="750391720" sldId="279"/>
        </pc:sldMkLst>
      </pc:sldChg>
      <pc:sldChg chg="add replId">
        <pc:chgData name="게스트 사용자" userId="" providerId="Windows Live" clId="Web-{68ABF09D-6489-4991-859B-10AA988BFFBB}" dt="2022-09-21T07:49:12.250" v="226"/>
        <pc:sldMkLst>
          <pc:docMk/>
          <pc:sldMk cId="3928495243" sldId="280"/>
        </pc:sldMkLst>
      </pc:sldChg>
    </pc:docChg>
  </pc:docChgLst>
  <pc:docChgLst>
    <pc:chgData name="게스트 사용자" providerId="Windows Live" clId="Web-{084B75B5-2AD4-49F6-8528-650DCAFAC8B8}"/>
    <pc:docChg chg="addSld delSld modSld sldOrd">
      <pc:chgData name="게스트 사용자" userId="" providerId="Windows Live" clId="Web-{084B75B5-2AD4-49F6-8528-650DCAFAC8B8}" dt="2022-09-21T08:23:25.013" v="43"/>
      <pc:docMkLst>
        <pc:docMk/>
      </pc:docMkLst>
      <pc:sldChg chg="addSp delSp modSp">
        <pc:chgData name="게스트 사용자" userId="" providerId="Windows Live" clId="Web-{084B75B5-2AD4-49F6-8528-650DCAFAC8B8}" dt="2022-09-21T08:17:00.271" v="1"/>
        <pc:sldMkLst>
          <pc:docMk/>
          <pc:sldMk cId="0" sldId="263"/>
        </pc:sldMkLst>
        <pc:picChg chg="add del mod">
          <ac:chgData name="게스트 사용자" userId="" providerId="Windows Live" clId="Web-{084B75B5-2AD4-49F6-8528-650DCAFAC8B8}" dt="2022-09-21T08:17:00.271" v="1"/>
          <ac:picMkLst>
            <pc:docMk/>
            <pc:sldMk cId="0" sldId="263"/>
            <ac:picMk id="4" creationId="{76A8953B-EFD3-E284-B2BA-F55D676C79BA}"/>
          </ac:picMkLst>
        </pc:picChg>
      </pc:sldChg>
      <pc:sldChg chg="addSp delSp modSp">
        <pc:chgData name="게스트 사용자" userId="" providerId="Windows Live" clId="Web-{084B75B5-2AD4-49F6-8528-650DCAFAC8B8}" dt="2022-09-21T08:23:25.013" v="43"/>
        <pc:sldMkLst>
          <pc:docMk/>
          <pc:sldMk cId="2948424769" sldId="268"/>
        </pc:sldMkLst>
        <pc:picChg chg="add del mod">
          <ac:chgData name="게스트 사용자" userId="" providerId="Windows Live" clId="Web-{084B75B5-2AD4-49F6-8528-650DCAFAC8B8}" dt="2022-09-21T08:23:25.013" v="43"/>
          <ac:picMkLst>
            <pc:docMk/>
            <pc:sldMk cId="2948424769" sldId="268"/>
            <ac:picMk id="2" creationId="{6CDBD4E5-7F14-BEF7-9E8A-7B560F3D9361}"/>
          </ac:picMkLst>
        </pc:picChg>
      </pc:sldChg>
      <pc:sldChg chg="addSp delSp modSp del ord">
        <pc:chgData name="게스트 사용자" userId="" providerId="Windows Live" clId="Web-{084B75B5-2AD4-49F6-8528-650DCAFAC8B8}" dt="2022-09-21T08:19:54.884" v="25"/>
        <pc:sldMkLst>
          <pc:docMk/>
          <pc:sldMk cId="849617865" sldId="278"/>
        </pc:sldMkLst>
        <pc:picChg chg="add del mod">
          <ac:chgData name="게스트 사용자" userId="" providerId="Windows Live" clId="Web-{084B75B5-2AD4-49F6-8528-650DCAFAC8B8}" dt="2022-09-21T08:18:33.976" v="9"/>
          <ac:picMkLst>
            <pc:docMk/>
            <pc:sldMk cId="849617865" sldId="278"/>
            <ac:picMk id="2" creationId="{95BB708D-E1A4-3E47-133A-EBC03D4F759C}"/>
          </ac:picMkLst>
        </pc:picChg>
        <pc:picChg chg="add del mod">
          <ac:chgData name="게스트 사용자" userId="" providerId="Windows Live" clId="Web-{084B75B5-2AD4-49F6-8528-650DCAFAC8B8}" dt="2022-09-21T08:18:41.898" v="13"/>
          <ac:picMkLst>
            <pc:docMk/>
            <pc:sldMk cId="849617865" sldId="278"/>
            <ac:picMk id="3" creationId="{EB00EA50-5463-E8E8-3823-6030DB90D230}"/>
          </ac:picMkLst>
        </pc:picChg>
        <pc:picChg chg="add mod">
          <ac:chgData name="게스트 사용자" userId="" providerId="Windows Live" clId="Web-{084B75B5-2AD4-49F6-8528-650DCAFAC8B8}" dt="2022-09-21T08:19:17.274" v="20" actId="1076"/>
          <ac:picMkLst>
            <pc:docMk/>
            <pc:sldMk cId="849617865" sldId="278"/>
            <ac:picMk id="6" creationId="{A975A80F-9D5A-2B08-C669-73D32B42684B}"/>
          </ac:picMkLst>
        </pc:picChg>
      </pc:sldChg>
      <pc:sldChg chg="add del replId">
        <pc:chgData name="게스트 사용자" userId="" providerId="Windows Live" clId="Web-{084B75B5-2AD4-49F6-8528-650DCAFAC8B8}" dt="2022-09-21T08:21:35.495" v="38"/>
        <pc:sldMkLst>
          <pc:docMk/>
          <pc:sldMk cId="1682051880" sldId="281"/>
        </pc:sldMkLst>
      </pc:sldChg>
      <pc:sldChg chg="new del">
        <pc:chgData name="게스트 사용자" userId="" providerId="Windows Live" clId="Web-{084B75B5-2AD4-49F6-8528-650DCAFAC8B8}" dt="2022-09-21T08:18:06.148" v="7"/>
        <pc:sldMkLst>
          <pc:docMk/>
          <pc:sldMk cId="2298416647" sldId="281"/>
        </pc:sldMkLst>
      </pc:sldChg>
      <pc:sldChg chg="addSp delSp modSp add del replId">
        <pc:chgData name="게스트 사용자" userId="" providerId="Windows Live" clId="Web-{084B75B5-2AD4-49F6-8528-650DCAFAC8B8}" dt="2022-09-21T08:20:33.838" v="32"/>
        <pc:sldMkLst>
          <pc:docMk/>
          <pc:sldMk cId="212300545" sldId="282"/>
        </pc:sldMkLst>
        <pc:grpChg chg="del">
          <ac:chgData name="게스트 사용자" userId="" providerId="Windows Live" clId="Web-{084B75B5-2AD4-49F6-8528-650DCAFAC8B8}" dt="2022-09-21T08:19:31.571" v="21"/>
          <ac:grpSpMkLst>
            <pc:docMk/>
            <pc:sldMk cId="212300545" sldId="282"/>
            <ac:grpSpMk id="1001" creationId="{00000000-0000-0000-0000-000000000000}"/>
          </ac:grpSpMkLst>
        </pc:grpChg>
        <pc:picChg chg="add mod">
          <ac:chgData name="게스트 사용자" userId="" providerId="Windows Live" clId="Web-{084B75B5-2AD4-49F6-8528-650DCAFAC8B8}" dt="2022-09-21T08:19:47.290" v="24" actId="14100"/>
          <ac:picMkLst>
            <pc:docMk/>
            <pc:sldMk cId="212300545" sldId="282"/>
            <ac:picMk id="2" creationId="{27E13F89-4932-2514-4F96-1380DA58A4F5}"/>
          </ac:picMkLst>
        </pc:picChg>
      </pc:sldChg>
      <pc:sldChg chg="add del replId">
        <pc:chgData name="게스트 사용자" userId="" providerId="Windows Live" clId="Web-{084B75B5-2AD4-49F6-8528-650DCAFAC8B8}" dt="2022-09-21T08:21:36.167" v="39"/>
        <pc:sldMkLst>
          <pc:docMk/>
          <pc:sldMk cId="1161698408" sldId="282"/>
        </pc:sldMkLst>
      </pc:sldChg>
      <pc:sldChg chg="add del replId">
        <pc:chgData name="게스트 사용자" userId="" providerId="Windows Live" clId="Web-{084B75B5-2AD4-49F6-8528-650DCAFAC8B8}" dt="2022-09-21T08:21:36.917" v="40"/>
        <pc:sldMkLst>
          <pc:docMk/>
          <pc:sldMk cId="64024443" sldId="283"/>
        </pc:sldMkLst>
      </pc:sldChg>
      <pc:sldChg chg="addSp delSp modSp add del ord replId">
        <pc:chgData name="게스트 사용자" userId="" providerId="Windows Live" clId="Web-{084B75B5-2AD4-49F6-8528-650DCAFAC8B8}" dt="2022-09-21T08:20:33.353" v="31"/>
        <pc:sldMkLst>
          <pc:docMk/>
          <pc:sldMk cId="1407749510" sldId="283"/>
        </pc:sldMkLst>
        <pc:grpChg chg="del">
          <ac:chgData name="게스트 사용자" userId="" providerId="Windows Live" clId="Web-{084B75B5-2AD4-49F6-8528-650DCAFAC8B8}" dt="2022-09-21T08:20:04.947" v="28"/>
          <ac:grpSpMkLst>
            <pc:docMk/>
            <pc:sldMk cId="1407749510" sldId="283"/>
            <ac:grpSpMk id="1001" creationId="{00000000-0000-0000-0000-000000000000}"/>
          </ac:grpSpMkLst>
        </pc:grpChg>
        <pc:picChg chg="add mod">
          <ac:chgData name="게스트 사용자" userId="" providerId="Windows Live" clId="Web-{084B75B5-2AD4-49F6-8528-650DCAFAC8B8}" dt="2022-09-21T08:20:20.134" v="30" actId="14100"/>
          <ac:picMkLst>
            <pc:docMk/>
            <pc:sldMk cId="1407749510" sldId="283"/>
            <ac:picMk id="2" creationId="{10C0461A-97DD-EB83-122D-D07113999B81}"/>
          </ac:picMkLst>
        </pc:picChg>
      </pc:sldChg>
      <pc:sldChg chg="add del replId">
        <pc:chgData name="게스트 사용자" userId="" providerId="Windows Live" clId="Web-{084B75B5-2AD4-49F6-8528-650DCAFAC8B8}" dt="2022-09-21T08:20:35.104" v="33"/>
        <pc:sldMkLst>
          <pc:docMk/>
          <pc:sldMk cId="1418090771" sldId="284"/>
        </pc:sldMkLst>
      </pc:sldChg>
      <pc:sldChg chg="add del replId">
        <pc:chgData name="게스트 사용자" userId="" providerId="Windows Live" clId="Web-{084B75B5-2AD4-49F6-8528-650DCAFAC8B8}" dt="2022-09-21T08:21:37.792" v="41"/>
        <pc:sldMkLst>
          <pc:docMk/>
          <pc:sldMk cId="1708641473" sldId="284"/>
        </pc:sldMkLst>
      </pc:sldChg>
    </pc:docChg>
  </pc:docChgLst>
  <pc:docChgLst>
    <pc:chgData name="게스트 사용자" providerId="Windows Live" clId="Web-{14B3C61B-52A3-401A-A7A5-5F838CFE786F}"/>
    <pc:docChg chg="addSld modSld">
      <pc:chgData name="게스트 사용자" userId="" providerId="Windows Live" clId="Web-{14B3C61B-52A3-401A-A7A5-5F838CFE786F}" dt="2022-09-21T14:38:52.892" v="66" actId="1076"/>
      <pc:docMkLst>
        <pc:docMk/>
      </pc:docMkLst>
      <pc:sldChg chg="add replId">
        <pc:chgData name="게스트 사용자" userId="" providerId="Windows Live" clId="Web-{14B3C61B-52A3-401A-A7A5-5F838CFE786F}" dt="2022-09-21T14:34:13.277" v="0"/>
        <pc:sldMkLst>
          <pc:docMk/>
          <pc:sldMk cId="270629093" sldId="293"/>
        </pc:sldMkLst>
      </pc:sldChg>
      <pc:sldChg chg="addSp modSp add replId">
        <pc:chgData name="게스트 사용자" userId="" providerId="Windows Live" clId="Web-{14B3C61B-52A3-401A-A7A5-5F838CFE786F}" dt="2022-09-21T14:38:52.892" v="66" actId="1076"/>
        <pc:sldMkLst>
          <pc:docMk/>
          <pc:sldMk cId="1209633327" sldId="294"/>
        </pc:sldMkLst>
        <pc:spChg chg="mod">
          <ac:chgData name="게스트 사용자" userId="" providerId="Windows Live" clId="Web-{14B3C61B-52A3-401A-A7A5-5F838CFE786F}" dt="2022-09-21T14:35:05.793" v="44" actId="20577"/>
          <ac:spMkLst>
            <pc:docMk/>
            <pc:sldMk cId="1209633327" sldId="294"/>
            <ac:spMk id="5" creationId="{00000000-0000-0000-0000-000000000000}"/>
          </ac:spMkLst>
        </pc:spChg>
        <pc:spChg chg="add mod">
          <ac:chgData name="게스트 사용자" userId="" providerId="Windows Live" clId="Web-{14B3C61B-52A3-401A-A7A5-5F838CFE786F}" dt="2022-09-21T14:37:58.500" v="63" actId="1076"/>
          <ac:spMkLst>
            <pc:docMk/>
            <pc:sldMk cId="1209633327" sldId="294"/>
            <ac:spMk id="6" creationId="{A25C5FB2-9815-5661-2292-8491724ACACC}"/>
          </ac:spMkLst>
        </pc:spChg>
        <pc:picChg chg="add mod">
          <ac:chgData name="게스트 사용자" userId="" providerId="Windows Live" clId="Web-{14B3C61B-52A3-401A-A7A5-5F838CFE786F}" dt="2022-09-21T14:36:23.045" v="49" actId="1076"/>
          <ac:picMkLst>
            <pc:docMk/>
            <pc:sldMk cId="1209633327" sldId="294"/>
            <ac:picMk id="2" creationId="{17C071AC-6DEC-EFA4-3639-017814C914EC}"/>
          </ac:picMkLst>
        </pc:picChg>
        <pc:picChg chg="add mod">
          <ac:chgData name="게스트 사용자" userId="" providerId="Windows Live" clId="Web-{14B3C61B-52A3-401A-A7A5-5F838CFE786F}" dt="2022-09-21T14:37:54.109" v="62" actId="1076"/>
          <ac:picMkLst>
            <pc:docMk/>
            <pc:sldMk cId="1209633327" sldId="294"/>
            <ac:picMk id="3" creationId="{1A7EF70B-C5B7-142C-56EF-B5FCE0DDACF7}"/>
          </ac:picMkLst>
        </pc:picChg>
        <pc:picChg chg="add mod">
          <ac:chgData name="게스트 사용자" userId="" providerId="Windows Live" clId="Web-{14B3C61B-52A3-401A-A7A5-5F838CFE786F}" dt="2022-09-21T14:38:52.892" v="66" actId="1076"/>
          <ac:picMkLst>
            <pc:docMk/>
            <pc:sldMk cId="1209633327" sldId="294"/>
            <ac:picMk id="7" creationId="{D2C93A66-6D3F-ED04-EE47-92AF1CADB7BB}"/>
          </ac:picMkLst>
        </pc:picChg>
      </pc:sldChg>
      <pc:sldChg chg="modSp add replId">
        <pc:chgData name="게스트 사용자" userId="" providerId="Windows Live" clId="Web-{14B3C61B-52A3-401A-A7A5-5F838CFE786F}" dt="2022-09-21T14:34:55.731" v="19" actId="20577"/>
        <pc:sldMkLst>
          <pc:docMk/>
          <pc:sldMk cId="1570603017" sldId="295"/>
        </pc:sldMkLst>
        <pc:spChg chg="mod">
          <ac:chgData name="게스트 사용자" userId="" providerId="Windows Live" clId="Web-{14B3C61B-52A3-401A-A7A5-5F838CFE786F}" dt="2022-09-21T14:34:55.731" v="19" actId="20577"/>
          <ac:spMkLst>
            <pc:docMk/>
            <pc:sldMk cId="1570603017" sldId="295"/>
            <ac:spMk id="5" creationId="{00000000-0000-0000-0000-000000000000}"/>
          </ac:spMkLst>
        </pc:spChg>
      </pc:sldChg>
    </pc:docChg>
  </pc:docChgLst>
  <pc:docChgLst>
    <pc:chgData name="게스트 사용자" providerId="Windows Live" clId="Web-{7E6DC444-4B31-46EF-AE7A-9EA5B7EA4221}"/>
    <pc:docChg chg="modSld">
      <pc:chgData name="게스트 사용자" userId="" providerId="Windows Live" clId="Web-{7E6DC444-4B31-46EF-AE7A-9EA5B7EA4221}" dt="2022-09-21T08:48:38.354" v="1" actId="1076"/>
      <pc:docMkLst>
        <pc:docMk/>
      </pc:docMkLst>
      <pc:sldChg chg="modSp">
        <pc:chgData name="게스트 사용자" userId="" providerId="Windows Live" clId="Web-{7E6DC444-4B31-46EF-AE7A-9EA5B7EA4221}" dt="2022-09-21T08:48:38.354" v="1" actId="1076"/>
        <pc:sldMkLst>
          <pc:docMk/>
          <pc:sldMk cId="2948424769" sldId="268"/>
        </pc:sldMkLst>
        <pc:picChg chg="mod">
          <ac:chgData name="게스트 사용자" userId="" providerId="Windows Live" clId="Web-{7E6DC444-4B31-46EF-AE7A-9EA5B7EA4221}" dt="2022-09-21T08:48:38.354" v="1" actId="1076"/>
          <ac:picMkLst>
            <pc:docMk/>
            <pc:sldMk cId="2948424769" sldId="268"/>
            <ac:picMk id="2" creationId="{F953165D-FF22-40DD-64D0-6D52550584A0}"/>
          </ac:picMkLst>
        </pc:picChg>
      </pc:sldChg>
    </pc:docChg>
  </pc:docChgLst>
  <pc:docChgLst>
    <pc:chgData name="게스트 사용자" providerId="Windows Live" clId="Web-{5D3F2229-5D81-404E-B58D-AED5679E2126}"/>
    <pc:docChg chg="addSld delSld modSld sldOrd">
      <pc:chgData name="게스트 사용자" userId="" providerId="Windows Live" clId="Web-{5D3F2229-5D81-404E-B58D-AED5679E2126}" dt="2022-09-21T16:01:51.010" v="3723" actId="1076"/>
      <pc:docMkLst>
        <pc:docMk/>
      </pc:docMkLst>
      <pc:sldChg chg="addSp delSp modSp">
        <pc:chgData name="게스트 사용자" userId="" providerId="Windows Live" clId="Web-{5D3F2229-5D81-404E-B58D-AED5679E2126}" dt="2022-09-21T15:57:06.208" v="3622" actId="1076"/>
        <pc:sldMkLst>
          <pc:docMk/>
          <pc:sldMk cId="2758224763" sldId="273"/>
        </pc:sldMkLst>
        <pc:spChg chg="add mod">
          <ac:chgData name="게스트 사용자" userId="" providerId="Windows Live" clId="Web-{5D3F2229-5D81-404E-B58D-AED5679E2126}" dt="2022-09-21T13:32:47.841" v="475"/>
          <ac:spMkLst>
            <pc:docMk/>
            <pc:sldMk cId="2758224763" sldId="273"/>
            <ac:spMk id="7" creationId="{D8E069AE-5946-A29A-BDEB-827137EC172C}"/>
          </ac:spMkLst>
        </pc:spChg>
        <pc:spChg chg="add mod">
          <ac:chgData name="게스트 사용자" userId="" providerId="Windows Live" clId="Web-{5D3F2229-5D81-404E-B58D-AED5679E2126}" dt="2022-09-21T13:33:08.201" v="478" actId="1076"/>
          <ac:spMkLst>
            <pc:docMk/>
            <pc:sldMk cId="2758224763" sldId="273"/>
            <ac:spMk id="8" creationId="{7081647F-48CC-F937-3844-1CE66947DCFF}"/>
          </ac:spMkLst>
        </pc:spChg>
        <pc:spChg chg="add mod">
          <ac:chgData name="게스트 사용자" userId="" providerId="Windows Live" clId="Web-{5D3F2229-5D81-404E-B58D-AED5679E2126}" dt="2022-09-21T15:57:06.208" v="3622" actId="1076"/>
          <ac:spMkLst>
            <pc:docMk/>
            <pc:sldMk cId="2758224763" sldId="273"/>
            <ac:spMk id="10" creationId="{9B11BF6F-32BA-87B1-1B85-B45C7775AD04}"/>
          </ac:spMkLst>
        </pc:spChg>
        <pc:picChg chg="add mod modCrop">
          <ac:chgData name="게스트 사용자" userId="" providerId="Windows Live" clId="Web-{5D3F2229-5D81-404E-B58D-AED5679E2126}" dt="2022-09-21T13:11:51.315" v="9" actId="1076"/>
          <ac:picMkLst>
            <pc:docMk/>
            <pc:sldMk cId="2758224763" sldId="273"/>
            <ac:picMk id="2" creationId="{0796408B-CCE3-E532-0A7D-C6DBE5751490}"/>
          </ac:picMkLst>
        </pc:picChg>
        <pc:picChg chg="add del mod">
          <ac:chgData name="게스트 사용자" userId="" providerId="Windows Live" clId="Web-{5D3F2229-5D81-404E-B58D-AED5679E2126}" dt="2022-09-21T13:12:42.629" v="11"/>
          <ac:picMkLst>
            <pc:docMk/>
            <pc:sldMk cId="2758224763" sldId="273"/>
            <ac:picMk id="3" creationId="{1CFF9A47-1C10-3E47-D193-41538FF6CCF5}"/>
          </ac:picMkLst>
        </pc:picChg>
        <pc:picChg chg="add mod">
          <ac:chgData name="게스트 사용자" userId="" providerId="Windows Live" clId="Web-{5D3F2229-5D81-404E-B58D-AED5679E2126}" dt="2022-09-21T13:13:17.802" v="17" actId="1076"/>
          <ac:picMkLst>
            <pc:docMk/>
            <pc:sldMk cId="2758224763" sldId="273"/>
            <ac:picMk id="6" creationId="{5A06953B-D12B-037F-8534-EC0C9191EF79}"/>
          </ac:picMkLst>
        </pc:picChg>
        <pc:cxnChg chg="add mod">
          <ac:chgData name="게스트 사용자" userId="" providerId="Windows Live" clId="Web-{5D3F2229-5D81-404E-B58D-AED5679E2126}" dt="2022-09-21T13:33:03.920" v="477" actId="1076"/>
          <ac:cxnSpMkLst>
            <pc:docMk/>
            <pc:sldMk cId="2758224763" sldId="273"/>
            <ac:cxnSpMk id="9" creationId="{D26B70A7-2F09-49CA-E09D-E6E6017A787A}"/>
          </ac:cxnSpMkLst>
        </pc:cxnChg>
      </pc:sldChg>
      <pc:sldChg chg="addSp delSp modSp">
        <pc:chgData name="게스트 사용자" userId="" providerId="Windows Live" clId="Web-{5D3F2229-5D81-404E-B58D-AED5679E2126}" dt="2022-09-21T15:56:26.285" v="3613" actId="1076"/>
        <pc:sldMkLst>
          <pc:docMk/>
          <pc:sldMk cId="66382417" sldId="275"/>
        </pc:sldMkLst>
        <pc:spChg chg="add mod">
          <ac:chgData name="게스트 사용자" userId="" providerId="Windows Live" clId="Web-{5D3F2229-5D81-404E-B58D-AED5679E2126}" dt="2022-09-21T13:54:08.855" v="645" actId="20577"/>
          <ac:spMkLst>
            <pc:docMk/>
            <pc:sldMk cId="66382417" sldId="275"/>
            <ac:spMk id="6" creationId="{6AA94F51-98C1-2E4A-FB68-C03E554DD009}"/>
          </ac:spMkLst>
        </pc:spChg>
        <pc:spChg chg="add mod">
          <ac:chgData name="게스트 사용자" userId="" providerId="Windows Live" clId="Web-{5D3F2229-5D81-404E-B58D-AED5679E2126}" dt="2022-09-21T13:54:32.871" v="648" actId="20577"/>
          <ac:spMkLst>
            <pc:docMk/>
            <pc:sldMk cId="66382417" sldId="275"/>
            <ac:spMk id="7" creationId="{5B1D7AAB-7731-AF46-7CAE-7822DF2F4D90}"/>
          </ac:spMkLst>
        </pc:spChg>
        <pc:spChg chg="add mod">
          <ac:chgData name="게스트 사용자" userId="" providerId="Windows Live" clId="Web-{5D3F2229-5D81-404E-B58D-AED5679E2126}" dt="2022-09-21T13:54:37.340" v="650" actId="20577"/>
          <ac:spMkLst>
            <pc:docMk/>
            <pc:sldMk cId="66382417" sldId="275"/>
            <ac:spMk id="8" creationId="{D125B33E-CFDB-FCAF-A5BC-E7D336BB1101}"/>
          </ac:spMkLst>
        </pc:spChg>
        <pc:spChg chg="add del">
          <ac:chgData name="게스트 사용자" userId="" providerId="Windows Live" clId="Web-{5D3F2229-5D81-404E-B58D-AED5679E2126}" dt="2022-09-21T15:54:04.954" v="3547"/>
          <ac:spMkLst>
            <pc:docMk/>
            <pc:sldMk cId="66382417" sldId="275"/>
            <ac:spMk id="10" creationId="{D636FEDD-E105-C5BB-03BA-396372BD777D}"/>
          </ac:spMkLst>
        </pc:spChg>
        <pc:spChg chg="add mod">
          <ac:chgData name="게스트 사용자" userId="" providerId="Windows Live" clId="Web-{5D3F2229-5D81-404E-B58D-AED5679E2126}" dt="2022-09-21T15:56:26.285" v="3613" actId="1076"/>
          <ac:spMkLst>
            <pc:docMk/>
            <pc:sldMk cId="66382417" sldId="275"/>
            <ac:spMk id="12" creationId="{CE996E5A-7A3F-FA79-08F4-80D9CC4E45FF}"/>
          </ac:spMkLst>
        </pc:spChg>
        <pc:spChg chg="add del mod">
          <ac:chgData name="게스트 사용자" userId="" providerId="Windows Live" clId="Web-{5D3F2229-5D81-404E-B58D-AED5679E2126}" dt="2022-09-21T15:55:10.033" v="3597"/>
          <ac:spMkLst>
            <pc:docMk/>
            <pc:sldMk cId="66382417" sldId="275"/>
            <ac:spMk id="14" creationId="{A1A48575-158E-DC5F-6598-90083B0AC81F}"/>
          </ac:spMkLst>
        </pc:spChg>
        <pc:spChg chg="add del">
          <ac:chgData name="게스트 사용자" userId="" providerId="Windows Live" clId="Web-{5D3F2229-5D81-404E-B58D-AED5679E2126}" dt="2022-09-21T15:55:10.033" v="3596"/>
          <ac:spMkLst>
            <pc:docMk/>
            <pc:sldMk cId="66382417" sldId="275"/>
            <ac:spMk id="16" creationId="{F40AB69B-5FC6-2F54-3D6C-D37DD1EFBC1B}"/>
          </ac:spMkLst>
        </pc:spChg>
        <pc:spChg chg="add del mod">
          <ac:chgData name="게스트 사용자" userId="" providerId="Windows Live" clId="Web-{5D3F2229-5D81-404E-B58D-AED5679E2126}" dt="2022-09-21T15:55:35.753" v="3602"/>
          <ac:spMkLst>
            <pc:docMk/>
            <pc:sldMk cId="66382417" sldId="275"/>
            <ac:spMk id="17" creationId="{B0861123-49E1-7965-0FE4-FBA3672AE6A5}"/>
          </ac:spMkLst>
        </pc:spChg>
        <pc:picChg chg="add mod">
          <ac:chgData name="게스트 사용자" userId="" providerId="Windows Live" clId="Web-{5D3F2229-5D81-404E-B58D-AED5679E2126}" dt="2022-09-21T13:25:36.582" v="173" actId="1076"/>
          <ac:picMkLst>
            <pc:docMk/>
            <pc:sldMk cId="66382417" sldId="275"/>
            <ac:picMk id="2" creationId="{75FF3B39-1C22-F0A7-A689-BD5BD3956BE4}"/>
          </ac:picMkLst>
        </pc:picChg>
        <pc:picChg chg="add mod modCrop">
          <ac:chgData name="게스트 사용자" userId="" providerId="Windows Live" clId="Web-{5D3F2229-5D81-404E-B58D-AED5679E2126}" dt="2022-09-21T13:25:36.598" v="174" actId="1076"/>
          <ac:picMkLst>
            <pc:docMk/>
            <pc:sldMk cId="66382417" sldId="275"/>
            <ac:picMk id="3" creationId="{DDCF8F86-4EC9-72DD-F9AC-AABC9CE5D760}"/>
          </ac:picMkLst>
        </pc:picChg>
      </pc:sldChg>
      <pc:sldChg chg="addSp modSp">
        <pc:chgData name="게스트 사용자" userId="" providerId="Windows Live" clId="Web-{5D3F2229-5D81-404E-B58D-AED5679E2126}" dt="2022-09-21T15:56:15.816" v="3610" actId="1076"/>
        <pc:sldMkLst>
          <pc:docMk/>
          <pc:sldMk cId="3340782746" sldId="276"/>
        </pc:sldMkLst>
        <pc:spChg chg="mod">
          <ac:chgData name="게스트 사용자" userId="" providerId="Windows Live" clId="Web-{5D3F2229-5D81-404E-B58D-AED5679E2126}" dt="2022-09-21T13:34:10.140" v="485" actId="20577"/>
          <ac:spMkLst>
            <pc:docMk/>
            <pc:sldMk cId="3340782746" sldId="276"/>
            <ac:spMk id="5" creationId="{00000000-0000-0000-0000-000000000000}"/>
          </ac:spMkLst>
        </pc:spChg>
        <pc:spChg chg="add mod">
          <ac:chgData name="게스트 사용자" userId="" providerId="Windows Live" clId="Web-{5D3F2229-5D81-404E-B58D-AED5679E2126}" dt="2022-09-21T13:52:40.897" v="626" actId="1076"/>
          <ac:spMkLst>
            <pc:docMk/>
            <pc:sldMk cId="3340782746" sldId="276"/>
            <ac:spMk id="7" creationId="{965F60A3-EA49-2B36-C3F5-44D43EF08319}"/>
          </ac:spMkLst>
        </pc:spChg>
        <pc:spChg chg="add mod">
          <ac:chgData name="게스트 사용자" userId="" providerId="Windows Live" clId="Web-{5D3F2229-5D81-404E-B58D-AED5679E2126}" dt="2022-09-21T13:52:40.897" v="627" actId="1076"/>
          <ac:spMkLst>
            <pc:docMk/>
            <pc:sldMk cId="3340782746" sldId="276"/>
            <ac:spMk id="9" creationId="{280A4145-0DAB-2D85-4508-260FD6F78642}"/>
          </ac:spMkLst>
        </pc:spChg>
        <pc:spChg chg="add mod">
          <ac:chgData name="게스트 사용자" userId="" providerId="Windows Live" clId="Web-{5D3F2229-5D81-404E-B58D-AED5679E2126}" dt="2022-09-21T13:55:02.418" v="660" actId="1076"/>
          <ac:spMkLst>
            <pc:docMk/>
            <pc:sldMk cId="3340782746" sldId="276"/>
            <ac:spMk id="11" creationId="{5993DCF1-C26E-C0C9-BF40-446FE78A460F}"/>
          </ac:spMkLst>
        </pc:spChg>
        <pc:spChg chg="add mod">
          <ac:chgData name="게스트 사용자" userId="" providerId="Windows Live" clId="Web-{5D3F2229-5D81-404E-B58D-AED5679E2126}" dt="2022-09-21T13:52:40.913" v="628" actId="1076"/>
          <ac:spMkLst>
            <pc:docMk/>
            <pc:sldMk cId="3340782746" sldId="276"/>
            <ac:spMk id="12" creationId="{DBDF90AE-02F8-28F7-1F21-8A926AC67374}"/>
          </ac:spMkLst>
        </pc:spChg>
        <pc:spChg chg="add mod">
          <ac:chgData name="게스트 사용자" userId="" providerId="Windows Live" clId="Web-{5D3F2229-5D81-404E-B58D-AED5679E2126}" dt="2022-09-21T13:52:46.178" v="630" actId="20577"/>
          <ac:spMkLst>
            <pc:docMk/>
            <pc:sldMk cId="3340782746" sldId="276"/>
            <ac:spMk id="14" creationId="{5EAE3C5A-C22C-588F-94D3-D46216791E2F}"/>
          </ac:spMkLst>
        </pc:spChg>
        <pc:spChg chg="add mod">
          <ac:chgData name="게스트 사용자" userId="" providerId="Windows Live" clId="Web-{5D3F2229-5D81-404E-B58D-AED5679E2126}" dt="2022-09-21T15:56:15.816" v="3610" actId="1076"/>
          <ac:spMkLst>
            <pc:docMk/>
            <pc:sldMk cId="3340782746" sldId="276"/>
            <ac:spMk id="16" creationId="{B50414BF-04AB-1496-60F6-8803B92527A6}"/>
          </ac:spMkLst>
        </pc:spChg>
        <pc:picChg chg="add mod modCrop">
          <ac:chgData name="게스트 사용자" userId="" providerId="Windows Live" clId="Web-{5D3F2229-5D81-404E-B58D-AED5679E2126}" dt="2022-09-21T13:52:40.850" v="624" actId="1076"/>
          <ac:picMkLst>
            <pc:docMk/>
            <pc:sldMk cId="3340782746" sldId="276"/>
            <ac:picMk id="2" creationId="{125B99FE-26F9-0344-4C3F-0D071F515AA9}"/>
          </ac:picMkLst>
        </pc:picChg>
        <pc:picChg chg="add mod modCrop">
          <ac:chgData name="게스트 사용자" userId="" providerId="Windows Live" clId="Web-{5D3F2229-5D81-404E-B58D-AED5679E2126}" dt="2022-09-21T15:56:10.878" v="3609" actId="1076"/>
          <ac:picMkLst>
            <pc:docMk/>
            <pc:sldMk cId="3340782746" sldId="276"/>
            <ac:picMk id="3" creationId="{94F5B2F4-99A9-D50B-CDE2-0DB794FBCD2E}"/>
          </ac:picMkLst>
        </pc:picChg>
      </pc:sldChg>
      <pc:sldChg chg="addSp modSp add replId">
        <pc:chgData name="게스트 사용자" userId="" providerId="Windows Live" clId="Web-{5D3F2229-5D81-404E-B58D-AED5679E2126}" dt="2022-09-21T15:57:51.474" v="3626" actId="1076"/>
        <pc:sldMkLst>
          <pc:docMk/>
          <pc:sldMk cId="1016277920" sldId="281"/>
        </pc:sldMkLst>
        <pc:spChg chg="add mod">
          <ac:chgData name="게스트 사용자" userId="" providerId="Windows Live" clId="Web-{5D3F2229-5D81-404E-B58D-AED5679E2126}" dt="2022-09-21T14:04:07.992" v="706" actId="14100"/>
          <ac:spMkLst>
            <pc:docMk/>
            <pc:sldMk cId="1016277920" sldId="281"/>
            <ac:spMk id="7" creationId="{D0357AFA-6AED-C710-F33D-5C2CBA4BB841}"/>
          </ac:spMkLst>
        </pc:spChg>
        <pc:spChg chg="add mod">
          <ac:chgData name="게스트 사용자" userId="" providerId="Windows Live" clId="Web-{5D3F2229-5D81-404E-B58D-AED5679E2126}" dt="2022-09-21T14:04:16.133" v="709" actId="14100"/>
          <ac:spMkLst>
            <pc:docMk/>
            <pc:sldMk cId="1016277920" sldId="281"/>
            <ac:spMk id="9" creationId="{9A53E2FE-25AC-6618-B6E2-63D1C74379C5}"/>
          </ac:spMkLst>
        </pc:spChg>
        <pc:spChg chg="add mod">
          <ac:chgData name="게스트 사용자" userId="" providerId="Windows Live" clId="Web-{5D3F2229-5D81-404E-B58D-AED5679E2126}" dt="2022-09-21T14:04:43.618" v="714" actId="14100"/>
          <ac:spMkLst>
            <pc:docMk/>
            <pc:sldMk cId="1016277920" sldId="281"/>
            <ac:spMk id="11" creationId="{23DBA5C3-AC68-D4A6-E481-F8DAAC383EC1}"/>
          </ac:spMkLst>
        </pc:spChg>
        <pc:spChg chg="add mod">
          <ac:chgData name="게스트 사용자" userId="" providerId="Windows Live" clId="Web-{5D3F2229-5D81-404E-B58D-AED5679E2126}" dt="2022-09-21T14:05:05.962" v="716" actId="1076"/>
          <ac:spMkLst>
            <pc:docMk/>
            <pc:sldMk cId="1016277920" sldId="281"/>
            <ac:spMk id="13" creationId="{0717B11A-81E6-3774-00DC-CB22AFF92D7A}"/>
          </ac:spMkLst>
        </pc:spChg>
        <pc:spChg chg="add mod">
          <ac:chgData name="게스트 사용자" userId="" providerId="Windows Live" clId="Web-{5D3F2229-5D81-404E-B58D-AED5679E2126}" dt="2022-09-21T14:05:15.228" v="722" actId="20577"/>
          <ac:spMkLst>
            <pc:docMk/>
            <pc:sldMk cId="1016277920" sldId="281"/>
            <ac:spMk id="15" creationId="{5A8F3FDF-57E2-F6F1-F207-AF82D1F8979C}"/>
          </ac:spMkLst>
        </pc:spChg>
        <pc:spChg chg="add mod">
          <ac:chgData name="게스트 사용자" userId="" providerId="Windows Live" clId="Web-{5D3F2229-5D81-404E-B58D-AED5679E2126}" dt="2022-09-21T14:05:53.697" v="731" actId="20577"/>
          <ac:spMkLst>
            <pc:docMk/>
            <pc:sldMk cId="1016277920" sldId="281"/>
            <ac:spMk id="17" creationId="{81FDF55A-4425-B47B-B972-CADC1DE4A4DF}"/>
          </ac:spMkLst>
        </pc:spChg>
        <pc:spChg chg="add mod">
          <ac:chgData name="게스트 사용자" userId="" providerId="Windows Live" clId="Web-{5D3F2229-5D81-404E-B58D-AED5679E2126}" dt="2022-09-21T14:09:50.905" v="1036" actId="20577"/>
          <ac:spMkLst>
            <pc:docMk/>
            <pc:sldMk cId="1016277920" sldId="281"/>
            <ac:spMk id="19" creationId="{80073242-5425-4E06-AC8B-74F94143D4D5}"/>
          </ac:spMkLst>
        </pc:spChg>
        <pc:spChg chg="add mod">
          <ac:chgData name="게스트 사용자" userId="" providerId="Windows Live" clId="Web-{5D3F2229-5D81-404E-B58D-AED5679E2126}" dt="2022-09-21T15:57:45.318" v="3624" actId="1076"/>
          <ac:spMkLst>
            <pc:docMk/>
            <pc:sldMk cId="1016277920" sldId="281"/>
            <ac:spMk id="21" creationId="{30DE4015-1AE7-C759-F4B8-65F16E2B1DAE}"/>
          </ac:spMkLst>
        </pc:spChg>
        <pc:spChg chg="add mod">
          <ac:chgData name="게스트 사용자" userId="" providerId="Windows Live" clId="Web-{5D3F2229-5D81-404E-B58D-AED5679E2126}" dt="2022-09-21T15:57:51.474" v="3626" actId="1076"/>
          <ac:spMkLst>
            <pc:docMk/>
            <pc:sldMk cId="1016277920" sldId="281"/>
            <ac:spMk id="23" creationId="{E087E703-442B-0160-D93B-215E003BE219}"/>
          </ac:spMkLst>
        </pc:spChg>
        <pc:picChg chg="add mod modCrop">
          <ac:chgData name="게스트 사용자" userId="" providerId="Windows Live" clId="Web-{5D3F2229-5D81-404E-B58D-AED5679E2126}" dt="2022-09-21T14:03:02.756" v="696" actId="1076"/>
          <ac:picMkLst>
            <pc:docMk/>
            <pc:sldMk cId="1016277920" sldId="281"/>
            <ac:picMk id="2" creationId="{57CB5D46-B5CA-97E8-602B-E1DCB84746AA}"/>
          </ac:picMkLst>
        </pc:picChg>
        <pc:picChg chg="add mod">
          <ac:chgData name="게스트 사용자" userId="" providerId="Windows Live" clId="Web-{5D3F2229-5D81-404E-B58D-AED5679E2126}" dt="2022-09-21T14:03:02.631" v="695" actId="1076"/>
          <ac:picMkLst>
            <pc:docMk/>
            <pc:sldMk cId="1016277920" sldId="281"/>
            <ac:picMk id="3" creationId="{77AAC303-0063-4997-B9D5-39ACA201573A}"/>
          </ac:picMkLst>
        </pc:picChg>
      </pc:sldChg>
      <pc:sldChg chg="addSp modSp add ord replId">
        <pc:chgData name="게스트 사용자" userId="" providerId="Windows Live" clId="Web-{5D3F2229-5D81-404E-B58D-AED5679E2126}" dt="2022-09-21T15:58:22.881" v="3643" actId="1076"/>
        <pc:sldMkLst>
          <pc:docMk/>
          <pc:sldMk cId="2036994109" sldId="282"/>
        </pc:sldMkLst>
        <pc:spChg chg="add mod">
          <ac:chgData name="게스트 사용자" userId="" providerId="Windows Live" clId="Web-{5D3F2229-5D81-404E-B58D-AED5679E2126}" dt="2022-09-21T14:10:31.703" v="1040" actId="14100"/>
          <ac:spMkLst>
            <pc:docMk/>
            <pc:sldMk cId="2036994109" sldId="282"/>
            <ac:spMk id="6" creationId="{C9DBF0AB-8932-8A73-7F7D-F020A8C5D7B2}"/>
          </ac:spMkLst>
        </pc:spChg>
        <pc:spChg chg="add mod">
          <ac:chgData name="게스트 사용자" userId="" providerId="Windows Live" clId="Web-{5D3F2229-5D81-404E-B58D-AED5679E2126}" dt="2022-09-21T14:11:00.469" v="1047" actId="14100"/>
          <ac:spMkLst>
            <pc:docMk/>
            <pc:sldMk cId="2036994109" sldId="282"/>
            <ac:spMk id="8" creationId="{2E5C8F99-5F41-9726-EFE9-EB21B101FE3B}"/>
          </ac:spMkLst>
        </pc:spChg>
        <pc:spChg chg="add mod">
          <ac:chgData name="게스트 사용자" userId="" providerId="Windows Live" clId="Web-{5D3F2229-5D81-404E-B58D-AED5679E2126}" dt="2022-09-21T14:11:25.063" v="1055" actId="1076"/>
          <ac:spMkLst>
            <pc:docMk/>
            <pc:sldMk cId="2036994109" sldId="282"/>
            <ac:spMk id="10" creationId="{D6099DBE-95C6-80E8-AD1E-D3440866BF6F}"/>
          </ac:spMkLst>
        </pc:spChg>
        <pc:spChg chg="add mod">
          <ac:chgData name="게스트 사용자" userId="" providerId="Windows Live" clId="Web-{5D3F2229-5D81-404E-B58D-AED5679E2126}" dt="2022-09-21T14:11:28.423" v="1056" actId="1076"/>
          <ac:spMkLst>
            <pc:docMk/>
            <pc:sldMk cId="2036994109" sldId="282"/>
            <ac:spMk id="12" creationId="{A06BAD4A-E8CF-38BE-12C5-6C463D9AC96A}"/>
          </ac:spMkLst>
        </pc:spChg>
        <pc:spChg chg="add mod">
          <ac:chgData name="게스트 사용자" userId="" providerId="Windows Live" clId="Web-{5D3F2229-5D81-404E-B58D-AED5679E2126}" dt="2022-09-21T14:14:54.849" v="1305" actId="20577"/>
          <ac:spMkLst>
            <pc:docMk/>
            <pc:sldMk cId="2036994109" sldId="282"/>
            <ac:spMk id="14" creationId="{7EA9A0F3-BDFC-020D-3158-766D9AA0551A}"/>
          </ac:spMkLst>
        </pc:spChg>
        <pc:spChg chg="add mod">
          <ac:chgData name="게스트 사용자" userId="" providerId="Windows Live" clId="Web-{5D3F2229-5D81-404E-B58D-AED5679E2126}" dt="2022-09-21T15:58:22.881" v="3643" actId="1076"/>
          <ac:spMkLst>
            <pc:docMk/>
            <pc:sldMk cId="2036994109" sldId="282"/>
            <ac:spMk id="16" creationId="{0E659E4C-5548-4CF0-BAF9-51F4AC9464DC}"/>
          </ac:spMkLst>
        </pc:spChg>
        <pc:picChg chg="add mod">
          <ac:chgData name="게스트 사용자" userId="" providerId="Windows Live" clId="Web-{5D3F2229-5D81-404E-B58D-AED5679E2126}" dt="2022-09-21T14:01:15.317" v="678" actId="1076"/>
          <ac:picMkLst>
            <pc:docMk/>
            <pc:sldMk cId="2036994109" sldId="282"/>
            <ac:picMk id="2" creationId="{78E06378-9FA8-B542-EC0E-340905819A4A}"/>
          </ac:picMkLst>
        </pc:picChg>
      </pc:sldChg>
      <pc:sldChg chg="addSp delSp modSp add replId">
        <pc:chgData name="게스트 사용자" userId="" providerId="Windows Live" clId="Web-{5D3F2229-5D81-404E-B58D-AED5679E2126}" dt="2022-09-21T15:59:28.367" v="3654" actId="1076"/>
        <pc:sldMkLst>
          <pc:docMk/>
          <pc:sldMk cId="3580687547" sldId="283"/>
        </pc:sldMkLst>
        <pc:spChg chg="add del mod">
          <ac:chgData name="게스트 사용자" userId="" providerId="Windows Live" clId="Web-{5D3F2229-5D81-404E-B58D-AED5679E2126}" dt="2022-09-21T14:22:09.764" v="1431"/>
          <ac:spMkLst>
            <pc:docMk/>
            <pc:sldMk cId="3580687547" sldId="283"/>
            <ac:spMk id="8" creationId="{A1FD1E0D-478C-7837-39B5-EBCED31CBEB6}"/>
          </ac:spMkLst>
        </pc:spChg>
        <pc:spChg chg="add del mod">
          <ac:chgData name="게스트 사용자" userId="" providerId="Windows Live" clId="Web-{5D3F2229-5D81-404E-B58D-AED5679E2126}" dt="2022-09-21T14:22:10.905" v="1432"/>
          <ac:spMkLst>
            <pc:docMk/>
            <pc:sldMk cId="3580687547" sldId="283"/>
            <ac:spMk id="10" creationId="{1C7F590F-7B71-7ADD-8B62-D34D95D575FF}"/>
          </ac:spMkLst>
        </pc:spChg>
        <pc:spChg chg="add mod">
          <ac:chgData name="게스트 사용자" userId="" providerId="Windows Live" clId="Web-{5D3F2229-5D81-404E-B58D-AED5679E2126}" dt="2022-09-21T14:35:45.484" v="1644" actId="1076"/>
          <ac:spMkLst>
            <pc:docMk/>
            <pc:sldMk cId="3580687547" sldId="283"/>
            <ac:spMk id="12" creationId="{AB192626-872C-F7EA-ACE7-7EFDDC5F7CB2}"/>
          </ac:spMkLst>
        </pc:spChg>
        <pc:spChg chg="add mod">
          <ac:chgData name="게스트 사용자" userId="" providerId="Windows Live" clId="Web-{5D3F2229-5D81-404E-B58D-AED5679E2126}" dt="2022-09-21T14:36:16.828" v="1648" actId="1076"/>
          <ac:spMkLst>
            <pc:docMk/>
            <pc:sldMk cId="3580687547" sldId="283"/>
            <ac:spMk id="14" creationId="{189B5D61-210F-F070-A10D-C59CF05C893F}"/>
          </ac:spMkLst>
        </pc:spChg>
        <pc:spChg chg="add mod">
          <ac:chgData name="게스트 사용자" userId="" providerId="Windows Live" clId="Web-{5D3F2229-5D81-404E-B58D-AED5679E2126}" dt="2022-09-21T14:36:23.235" v="1650" actId="1076"/>
          <ac:spMkLst>
            <pc:docMk/>
            <pc:sldMk cId="3580687547" sldId="283"/>
            <ac:spMk id="15" creationId="{0FDDAF0C-F95B-E2A1-C469-E4DBA4BBF489}"/>
          </ac:spMkLst>
        </pc:spChg>
        <pc:spChg chg="add mod">
          <ac:chgData name="게스트 사용자" userId="" providerId="Windows Live" clId="Web-{5D3F2229-5D81-404E-B58D-AED5679E2126}" dt="2022-09-21T15:59:12.741" v="3645" actId="1076"/>
          <ac:spMkLst>
            <pc:docMk/>
            <pc:sldMk cId="3580687547" sldId="283"/>
            <ac:spMk id="17" creationId="{6827B5A5-8320-FCD0-C164-F420593D4981}"/>
          </ac:spMkLst>
        </pc:spChg>
        <pc:spChg chg="add mod">
          <ac:chgData name="게스트 사용자" userId="" providerId="Windows Live" clId="Web-{5D3F2229-5D81-404E-B58D-AED5679E2126}" dt="2022-09-21T15:59:28.367" v="3654" actId="1076"/>
          <ac:spMkLst>
            <pc:docMk/>
            <pc:sldMk cId="3580687547" sldId="283"/>
            <ac:spMk id="19" creationId="{711ECEB9-190D-4255-9C7F-507532DA34DA}"/>
          </ac:spMkLst>
        </pc:spChg>
        <pc:picChg chg="add mod">
          <ac:chgData name="게스트 사용자" userId="" providerId="Windows Live" clId="Web-{5D3F2229-5D81-404E-B58D-AED5679E2126}" dt="2022-09-21T14:20:31.528" v="1327" actId="1076"/>
          <ac:picMkLst>
            <pc:docMk/>
            <pc:sldMk cId="3580687547" sldId="283"/>
            <ac:picMk id="2" creationId="{9785CCFF-99A6-1475-8F0B-04462EB0CE55}"/>
          </ac:picMkLst>
        </pc:picChg>
        <pc:picChg chg="add del mod">
          <ac:chgData name="게스트 사용자" userId="" providerId="Windows Live" clId="Web-{5D3F2229-5D81-404E-B58D-AED5679E2126}" dt="2022-09-21T14:19:25.870" v="1312"/>
          <ac:picMkLst>
            <pc:docMk/>
            <pc:sldMk cId="3580687547" sldId="283"/>
            <ac:picMk id="3" creationId="{0D1E719D-0C25-020C-DCEB-E131BC7387A9}"/>
          </ac:picMkLst>
        </pc:picChg>
        <pc:picChg chg="add mod ord">
          <ac:chgData name="게스트 사용자" userId="" providerId="Windows Live" clId="Web-{5D3F2229-5D81-404E-B58D-AED5679E2126}" dt="2022-09-21T14:20:01.043" v="1322" actId="1076"/>
          <ac:picMkLst>
            <pc:docMk/>
            <pc:sldMk cId="3580687547" sldId="283"/>
            <ac:picMk id="6" creationId="{5BE8892D-4083-8895-8C17-3EAA197D4FE9}"/>
          </ac:picMkLst>
        </pc:picChg>
      </pc:sldChg>
      <pc:sldChg chg="addSp delSp modSp add replId">
        <pc:chgData name="게스트 사용자" userId="" providerId="Windows Live" clId="Web-{5D3F2229-5D81-404E-B58D-AED5679E2126}" dt="2022-09-21T15:59:45.539" v="3656" actId="1076"/>
        <pc:sldMkLst>
          <pc:docMk/>
          <pc:sldMk cId="1618605762" sldId="284"/>
        </pc:sldMkLst>
        <pc:spChg chg="add mod">
          <ac:chgData name="게스트 사용자" userId="" providerId="Windows Live" clId="Web-{5D3F2229-5D81-404E-B58D-AED5679E2126}" dt="2022-09-21T14:38:24.597" v="1660" actId="1076"/>
          <ac:spMkLst>
            <pc:docMk/>
            <pc:sldMk cId="1618605762" sldId="284"/>
            <ac:spMk id="6" creationId="{B0467A48-8E76-12B9-128C-95A1BE19F56E}"/>
          </ac:spMkLst>
        </pc:spChg>
        <pc:spChg chg="add mod">
          <ac:chgData name="게스트 사용자" userId="" providerId="Windows Live" clId="Web-{5D3F2229-5D81-404E-B58D-AED5679E2126}" dt="2022-09-21T14:38:16.065" v="1659" actId="1076"/>
          <ac:spMkLst>
            <pc:docMk/>
            <pc:sldMk cId="1618605762" sldId="284"/>
            <ac:spMk id="8" creationId="{977F681D-2A8B-46FC-AE16-D7A4FEB97A84}"/>
          </ac:spMkLst>
        </pc:spChg>
        <pc:spChg chg="add mod">
          <ac:chgData name="게스트 사용자" userId="" providerId="Windows Live" clId="Web-{5D3F2229-5D81-404E-B58D-AED5679E2126}" dt="2022-09-21T14:41:29.882" v="1871" actId="20577"/>
          <ac:spMkLst>
            <pc:docMk/>
            <pc:sldMk cId="1618605762" sldId="284"/>
            <ac:spMk id="11" creationId="{1A4D4734-F3B7-43FA-5850-E2FA594F4A05}"/>
          </ac:spMkLst>
        </pc:spChg>
        <pc:spChg chg="add del mod">
          <ac:chgData name="게스트 사용자" userId="" providerId="Windows Live" clId="Web-{5D3F2229-5D81-404E-B58D-AED5679E2126}" dt="2022-09-21T14:38:45.457" v="1666"/>
          <ac:spMkLst>
            <pc:docMk/>
            <pc:sldMk cId="1618605762" sldId="284"/>
            <ac:spMk id="13" creationId="{9B231C37-3846-9DF4-9952-EFFCC4DDD177}"/>
          </ac:spMkLst>
        </pc:spChg>
        <pc:spChg chg="add del mod">
          <ac:chgData name="게스트 사용자" userId="" providerId="Windows Live" clId="Web-{5D3F2229-5D81-404E-B58D-AED5679E2126}" dt="2022-09-21T14:38:36.050" v="1663"/>
          <ac:spMkLst>
            <pc:docMk/>
            <pc:sldMk cId="1618605762" sldId="284"/>
            <ac:spMk id="14" creationId="{729BB4BC-4084-AC17-D088-7061124AE6F7}"/>
          </ac:spMkLst>
        </pc:spChg>
        <pc:spChg chg="add mod">
          <ac:chgData name="게스트 사용자" userId="" providerId="Windows Live" clId="Web-{5D3F2229-5D81-404E-B58D-AED5679E2126}" dt="2022-09-21T14:39:01.957" v="1672" actId="1076"/>
          <ac:spMkLst>
            <pc:docMk/>
            <pc:sldMk cId="1618605762" sldId="284"/>
            <ac:spMk id="15" creationId="{942110B2-49C9-CBC6-B6D5-72F3F24B1680}"/>
          </ac:spMkLst>
        </pc:spChg>
        <pc:spChg chg="add del">
          <ac:chgData name="게스트 사용자" userId="" providerId="Windows Live" clId="Web-{5D3F2229-5D81-404E-B58D-AED5679E2126}" dt="2022-09-21T14:39:06.051" v="1676"/>
          <ac:spMkLst>
            <pc:docMk/>
            <pc:sldMk cId="1618605762" sldId="284"/>
            <ac:spMk id="16" creationId="{942110B2-49C9-CBC6-B6D5-72F3F24B1680}"/>
          </ac:spMkLst>
        </pc:spChg>
        <pc:spChg chg="add mod">
          <ac:chgData name="게스트 사용자" userId="" providerId="Windows Live" clId="Web-{5D3F2229-5D81-404E-B58D-AED5679E2126}" dt="2022-09-21T14:39:32.536" v="1680" actId="14100"/>
          <ac:spMkLst>
            <pc:docMk/>
            <pc:sldMk cId="1618605762" sldId="284"/>
            <ac:spMk id="17" creationId="{3B646803-1CE0-8214-4C3E-7A37C540DB89}"/>
          </ac:spMkLst>
        </pc:spChg>
        <pc:spChg chg="add mod">
          <ac:chgData name="게스트 사용자" userId="" providerId="Windows Live" clId="Web-{5D3F2229-5D81-404E-B58D-AED5679E2126}" dt="2022-09-21T15:59:45.539" v="3656" actId="1076"/>
          <ac:spMkLst>
            <pc:docMk/>
            <pc:sldMk cId="1618605762" sldId="284"/>
            <ac:spMk id="19" creationId="{7612BEAD-A4B2-4CAA-EF06-59771AD2415E}"/>
          </ac:spMkLst>
        </pc:spChg>
        <pc:picChg chg="add mod">
          <ac:chgData name="게스트 사용자" userId="" providerId="Windows Live" clId="Web-{5D3F2229-5D81-404E-B58D-AED5679E2126}" dt="2022-09-21T14:35:37.187" v="1642" actId="1076"/>
          <ac:picMkLst>
            <pc:docMk/>
            <pc:sldMk cId="1618605762" sldId="284"/>
            <ac:picMk id="2" creationId="{1E59ECD9-3B64-E653-3666-0FC440C7F36F}"/>
          </ac:picMkLst>
        </pc:picChg>
        <pc:picChg chg="add mod modCrop">
          <ac:chgData name="게스트 사용자" userId="" providerId="Windows Live" clId="Web-{5D3F2229-5D81-404E-B58D-AED5679E2126}" dt="2022-09-21T14:39:05.035" v="1675" actId="1076"/>
          <ac:picMkLst>
            <pc:docMk/>
            <pc:sldMk cId="1618605762" sldId="284"/>
            <ac:picMk id="9" creationId="{69104A3E-F0E2-DBA0-CC5A-47BD96E80AEE}"/>
          </ac:picMkLst>
        </pc:picChg>
      </pc:sldChg>
      <pc:sldChg chg="addSp delSp modSp add replId">
        <pc:chgData name="게스트 사용자" userId="" providerId="Windows Live" clId="Web-{5D3F2229-5D81-404E-B58D-AED5679E2126}" dt="2022-09-21T16:00:19.758" v="3671" actId="1076"/>
        <pc:sldMkLst>
          <pc:docMk/>
          <pc:sldMk cId="1655545627" sldId="285"/>
        </pc:sldMkLst>
        <pc:spChg chg="mod">
          <ac:chgData name="게스트 사용자" userId="" providerId="Windows Live" clId="Web-{5D3F2229-5D81-404E-B58D-AED5679E2126}" dt="2022-09-21T14:57:05.230" v="2362" actId="1076"/>
          <ac:spMkLst>
            <pc:docMk/>
            <pc:sldMk cId="1655545627" sldId="285"/>
            <ac:spMk id="5" creationId="{00000000-0000-0000-0000-000000000000}"/>
          </ac:spMkLst>
        </pc:spChg>
        <pc:spChg chg="add mod">
          <ac:chgData name="게스트 사용자" userId="" providerId="Windows Live" clId="Web-{5D3F2229-5D81-404E-B58D-AED5679E2126}" dt="2022-09-21T15:09:08.041" v="2460" actId="1076"/>
          <ac:spMkLst>
            <pc:docMk/>
            <pc:sldMk cId="1655545627" sldId="285"/>
            <ac:spMk id="7" creationId="{F775BC50-85B4-66B8-4905-2ED59B2F3FC5}"/>
          </ac:spMkLst>
        </pc:spChg>
        <pc:spChg chg="add del mod ord">
          <ac:chgData name="게스트 사용자" userId="" providerId="Windows Live" clId="Web-{5D3F2229-5D81-404E-B58D-AED5679E2126}" dt="2022-09-21T15:08:41.791" v="2451"/>
          <ac:spMkLst>
            <pc:docMk/>
            <pc:sldMk cId="1655545627" sldId="285"/>
            <ac:spMk id="9" creationId="{67AAFE87-FDC0-5FF6-B411-D81742174FBD}"/>
          </ac:spMkLst>
        </pc:spChg>
        <pc:spChg chg="add mod">
          <ac:chgData name="게스트 사용자" userId="" providerId="Windows Live" clId="Web-{5D3F2229-5D81-404E-B58D-AED5679E2126}" dt="2022-09-21T15:09:16.088" v="2461" actId="1076"/>
          <ac:spMkLst>
            <pc:docMk/>
            <pc:sldMk cId="1655545627" sldId="285"/>
            <ac:spMk id="11" creationId="{62C267C4-E946-DF4A-8167-7FBE62A4D7FF}"/>
          </ac:spMkLst>
        </pc:spChg>
        <pc:spChg chg="add mod">
          <ac:chgData name="게스트 사용자" userId="" providerId="Windows Live" clId="Web-{5D3F2229-5D81-404E-B58D-AED5679E2126}" dt="2022-09-21T15:09:36.323" v="2466" actId="14100"/>
          <ac:spMkLst>
            <pc:docMk/>
            <pc:sldMk cId="1655545627" sldId="285"/>
            <ac:spMk id="14" creationId="{D8DF3F5C-E074-6707-3AC0-CC709508963F}"/>
          </ac:spMkLst>
        </pc:spChg>
        <pc:spChg chg="add del mod">
          <ac:chgData name="게스트 사용자" userId="" providerId="Windows Live" clId="Web-{5D3F2229-5D81-404E-B58D-AED5679E2126}" dt="2022-09-21T15:08:21.181" v="2441"/>
          <ac:spMkLst>
            <pc:docMk/>
            <pc:sldMk cId="1655545627" sldId="285"/>
            <ac:spMk id="16" creationId="{3C3C1315-5DCB-D597-3A6E-7CFB741B9975}"/>
          </ac:spMkLst>
        </pc:spChg>
        <pc:spChg chg="add del mod">
          <ac:chgData name="게스트 사용자" userId="" providerId="Windows Live" clId="Web-{5D3F2229-5D81-404E-B58D-AED5679E2126}" dt="2022-09-21T15:08:21.181" v="2440"/>
          <ac:spMkLst>
            <pc:docMk/>
            <pc:sldMk cId="1655545627" sldId="285"/>
            <ac:spMk id="18" creationId="{71EB6067-C64C-4CD3-745E-227FFE3D85C8}"/>
          </ac:spMkLst>
        </pc:spChg>
        <pc:spChg chg="add mod">
          <ac:chgData name="게스트 사용자" userId="" providerId="Windows Live" clId="Web-{5D3F2229-5D81-404E-B58D-AED5679E2126}" dt="2022-09-21T16:00:19.758" v="3671" actId="1076"/>
          <ac:spMkLst>
            <pc:docMk/>
            <pc:sldMk cId="1655545627" sldId="285"/>
            <ac:spMk id="20" creationId="{F5F902CE-00A5-6A21-8249-A7D866A49982}"/>
          </ac:spMkLst>
        </pc:spChg>
        <pc:grpChg chg="mod">
          <ac:chgData name="게스트 사용자" userId="" providerId="Windows Live" clId="Web-{5D3F2229-5D81-404E-B58D-AED5679E2126}" dt="2022-09-21T15:08:47.103" v="2453" actId="1076"/>
          <ac:grpSpMkLst>
            <pc:docMk/>
            <pc:sldMk cId="1655545627" sldId="285"/>
            <ac:grpSpMk id="1001" creationId="{00000000-0000-0000-0000-000000000000}"/>
          </ac:grpSpMkLst>
        </pc:grpChg>
        <pc:picChg chg="add mod modCrop">
          <ac:chgData name="게스트 사용자" userId="" providerId="Windows Live" clId="Web-{5D3F2229-5D81-404E-B58D-AED5679E2126}" dt="2022-09-21T15:09:30.886" v="2464" actId="1076"/>
          <ac:picMkLst>
            <pc:docMk/>
            <pc:sldMk cId="1655545627" sldId="285"/>
            <ac:picMk id="2" creationId="{FA71BD9B-63F2-6FE0-9AB4-04762C105DC8}"/>
          </ac:picMkLst>
        </pc:picChg>
        <pc:picChg chg="add del mod">
          <ac:chgData name="게스트 사용자" userId="" providerId="Windows Live" clId="Web-{5D3F2229-5D81-404E-B58D-AED5679E2126}" dt="2022-09-21T14:50:23.846" v="1957"/>
          <ac:picMkLst>
            <pc:docMk/>
            <pc:sldMk cId="1655545627" sldId="285"/>
            <ac:picMk id="3" creationId="{770C409E-E017-C767-C91F-F497CDD8260B}"/>
          </ac:picMkLst>
        </pc:picChg>
        <pc:picChg chg="add del mod">
          <ac:chgData name="게스트 사용자" userId="" providerId="Windows Live" clId="Web-{5D3F2229-5D81-404E-B58D-AED5679E2126}" dt="2022-09-21T15:08:18.400" v="2439"/>
          <ac:picMkLst>
            <pc:docMk/>
            <pc:sldMk cId="1655545627" sldId="285"/>
            <ac:picMk id="12" creationId="{E0278E35-1FA4-5E85-63C7-E872E2877231}"/>
          </ac:picMkLst>
        </pc:picChg>
      </pc:sldChg>
      <pc:sldChg chg="add del replId">
        <pc:chgData name="게스트 사용자" userId="" providerId="Windows Live" clId="Web-{5D3F2229-5D81-404E-B58D-AED5679E2126}" dt="2022-09-21T15:41:56.376" v="3271"/>
        <pc:sldMkLst>
          <pc:docMk/>
          <pc:sldMk cId="90112609" sldId="286"/>
        </pc:sldMkLst>
      </pc:sldChg>
      <pc:sldChg chg="add del replId">
        <pc:chgData name="게스트 사용자" userId="" providerId="Windows Live" clId="Web-{5D3F2229-5D81-404E-B58D-AED5679E2126}" dt="2022-09-21T15:41:56.376" v="3270"/>
        <pc:sldMkLst>
          <pc:docMk/>
          <pc:sldMk cId="4109856044" sldId="287"/>
        </pc:sldMkLst>
      </pc:sldChg>
      <pc:sldChg chg="add del replId">
        <pc:chgData name="게스트 사용자" userId="" providerId="Windows Live" clId="Web-{5D3F2229-5D81-404E-B58D-AED5679E2126}" dt="2022-09-21T15:41:56.376" v="3269"/>
        <pc:sldMkLst>
          <pc:docMk/>
          <pc:sldMk cId="1913088110" sldId="296"/>
        </pc:sldMkLst>
      </pc:sldChg>
      <pc:sldChg chg="add del replId">
        <pc:chgData name="게스트 사용자" userId="" providerId="Windows Live" clId="Web-{5D3F2229-5D81-404E-B58D-AED5679E2126}" dt="2022-09-21T15:41:56.376" v="3268"/>
        <pc:sldMkLst>
          <pc:docMk/>
          <pc:sldMk cId="284288614" sldId="297"/>
        </pc:sldMkLst>
      </pc:sldChg>
      <pc:sldChg chg="add del replId">
        <pc:chgData name="게스트 사용자" userId="" providerId="Windows Live" clId="Web-{5D3F2229-5D81-404E-B58D-AED5679E2126}" dt="2022-09-21T15:41:56.376" v="3267"/>
        <pc:sldMkLst>
          <pc:docMk/>
          <pc:sldMk cId="40741754" sldId="298"/>
        </pc:sldMkLst>
      </pc:sldChg>
      <pc:sldChg chg="addSp delSp modSp add replId">
        <pc:chgData name="게스트 사용자" userId="" providerId="Windows Live" clId="Web-{5D3F2229-5D81-404E-B58D-AED5679E2126}" dt="2022-09-21T16:00:40.368" v="3676" actId="14100"/>
        <pc:sldMkLst>
          <pc:docMk/>
          <pc:sldMk cId="1286137984" sldId="299"/>
        </pc:sldMkLst>
        <pc:spChg chg="add del mod">
          <ac:chgData name="게스트 사용자" userId="" providerId="Windows Live" clId="Web-{5D3F2229-5D81-404E-B58D-AED5679E2126}" dt="2022-09-21T15:22:00.535" v="2584"/>
          <ac:spMkLst>
            <pc:docMk/>
            <pc:sldMk cId="1286137984" sldId="299"/>
            <ac:spMk id="3" creationId="{510ABCBA-3162-FE86-1D8F-0FF21BC7EE9E}"/>
          </ac:spMkLst>
        </pc:spChg>
        <pc:spChg chg="add del mod">
          <ac:chgData name="게스트 사용자" userId="" providerId="Windows Live" clId="Web-{5D3F2229-5D81-404E-B58D-AED5679E2126}" dt="2022-09-21T15:21:51.269" v="2581"/>
          <ac:spMkLst>
            <pc:docMk/>
            <pc:sldMk cId="1286137984" sldId="299"/>
            <ac:spMk id="6" creationId="{A181E3E2-111B-B0C3-F3F5-E2AB46EAA0C5}"/>
          </ac:spMkLst>
        </pc:spChg>
        <pc:spChg chg="del">
          <ac:chgData name="게스트 사용자" userId="" providerId="Windows Live" clId="Web-{5D3F2229-5D81-404E-B58D-AED5679E2126}" dt="2022-09-21T15:09:42.933" v="2468"/>
          <ac:spMkLst>
            <pc:docMk/>
            <pc:sldMk cId="1286137984" sldId="299"/>
            <ac:spMk id="7" creationId="{F775BC50-85B4-66B8-4905-2ED59B2F3FC5}"/>
          </ac:spMkLst>
        </pc:spChg>
        <pc:spChg chg="add del mod">
          <ac:chgData name="게스트 사용자" userId="" providerId="Windows Live" clId="Web-{5D3F2229-5D81-404E-B58D-AED5679E2126}" dt="2022-09-21T15:21:53.160" v="2582"/>
          <ac:spMkLst>
            <pc:docMk/>
            <pc:sldMk cId="1286137984" sldId="299"/>
            <ac:spMk id="8" creationId="{6528A725-1CB9-DB2C-F850-36DC28DB654C}"/>
          </ac:spMkLst>
        </pc:spChg>
        <pc:spChg chg="mod">
          <ac:chgData name="게스트 사용자" userId="" providerId="Windows Live" clId="Web-{5D3F2229-5D81-404E-B58D-AED5679E2126}" dt="2022-09-21T15:10:30.949" v="2479" actId="1076"/>
          <ac:spMkLst>
            <pc:docMk/>
            <pc:sldMk cId="1286137984" sldId="299"/>
            <ac:spMk id="9" creationId="{67AAFE87-FDC0-5FF6-B411-D81742174FBD}"/>
          </ac:spMkLst>
        </pc:spChg>
        <pc:spChg chg="add mod">
          <ac:chgData name="게스트 사용자" userId="" providerId="Windows Live" clId="Web-{5D3F2229-5D81-404E-B58D-AED5679E2126}" dt="2022-09-21T15:22:05.347" v="2588" actId="20577"/>
          <ac:spMkLst>
            <pc:docMk/>
            <pc:sldMk cId="1286137984" sldId="299"/>
            <ac:spMk id="10" creationId="{D96574B6-97EF-C5CB-02CF-6371A4EB70D8}"/>
          </ac:spMkLst>
        </pc:spChg>
        <pc:spChg chg="mod">
          <ac:chgData name="게스트 사용자" userId="" providerId="Windows Live" clId="Web-{5D3F2229-5D81-404E-B58D-AED5679E2126}" dt="2022-09-21T15:22:11.691" v="2592" actId="20577"/>
          <ac:spMkLst>
            <pc:docMk/>
            <pc:sldMk cId="1286137984" sldId="299"/>
            <ac:spMk id="11" creationId="{62C267C4-E946-DF4A-8167-7FBE62A4D7FF}"/>
          </ac:spMkLst>
        </pc:spChg>
        <pc:spChg chg="add del mod">
          <ac:chgData name="게스트 사용자" userId="" providerId="Windows Live" clId="Web-{5D3F2229-5D81-404E-B58D-AED5679E2126}" dt="2022-09-21T15:16:36.637" v="2515"/>
          <ac:spMkLst>
            <pc:docMk/>
            <pc:sldMk cId="1286137984" sldId="299"/>
            <ac:spMk id="13" creationId="{D7ABCF6D-F91C-D4C2-0995-04733A321890}"/>
          </ac:spMkLst>
        </pc:spChg>
        <pc:spChg chg="del">
          <ac:chgData name="게스트 사용자" userId="" providerId="Windows Live" clId="Web-{5D3F2229-5D81-404E-B58D-AED5679E2126}" dt="2022-09-21T15:09:42.933" v="2467"/>
          <ac:spMkLst>
            <pc:docMk/>
            <pc:sldMk cId="1286137984" sldId="299"/>
            <ac:spMk id="14" creationId="{D8DF3F5C-E074-6707-3AC0-CC709508963F}"/>
          </ac:spMkLst>
        </pc:spChg>
        <pc:spChg chg="add del mod">
          <ac:chgData name="게스트 사용자" userId="" providerId="Windows Live" clId="Web-{5D3F2229-5D81-404E-B58D-AED5679E2126}" dt="2022-09-21T15:21:48.738" v="2580"/>
          <ac:spMkLst>
            <pc:docMk/>
            <pc:sldMk cId="1286137984" sldId="299"/>
            <ac:spMk id="15" creationId="{8AB7173F-B928-0634-73DF-4A4A310A3181}"/>
          </ac:spMkLst>
        </pc:spChg>
        <pc:spChg chg="mod">
          <ac:chgData name="게스트 사용자" userId="" providerId="Windows Live" clId="Web-{5D3F2229-5D81-404E-B58D-AED5679E2126}" dt="2022-09-21T15:14:00.353" v="2484" actId="14100"/>
          <ac:spMkLst>
            <pc:docMk/>
            <pc:sldMk cId="1286137984" sldId="299"/>
            <ac:spMk id="16" creationId="{3C3C1315-5DCB-D597-3A6E-7CFB741B9975}"/>
          </ac:spMkLst>
        </pc:spChg>
        <pc:spChg chg="mod">
          <ac:chgData name="게스트 사용자" userId="" providerId="Windows Live" clId="Web-{5D3F2229-5D81-404E-B58D-AED5679E2126}" dt="2022-09-21T15:14:55.245" v="2495" actId="14100"/>
          <ac:spMkLst>
            <pc:docMk/>
            <pc:sldMk cId="1286137984" sldId="299"/>
            <ac:spMk id="18" creationId="{71EB6067-C64C-4CD3-745E-227FFE3D85C8}"/>
          </ac:spMkLst>
        </pc:spChg>
        <pc:spChg chg="add del mod">
          <ac:chgData name="게스트 사용자" userId="" providerId="Windows Live" clId="Web-{5D3F2229-5D81-404E-B58D-AED5679E2126}" dt="2022-09-21T15:21:46.847" v="2578"/>
          <ac:spMkLst>
            <pc:docMk/>
            <pc:sldMk cId="1286137984" sldId="299"/>
            <ac:spMk id="19" creationId="{AB41A512-6F68-7581-2557-5A4D5A8AC645}"/>
          </ac:spMkLst>
        </pc:spChg>
        <pc:spChg chg="add mod">
          <ac:chgData name="게스트 사용자" userId="" providerId="Windows Live" clId="Web-{5D3F2229-5D81-404E-B58D-AED5679E2126}" dt="2022-09-21T16:00:40.368" v="3676" actId="14100"/>
          <ac:spMkLst>
            <pc:docMk/>
            <pc:sldMk cId="1286137984" sldId="299"/>
            <ac:spMk id="21" creationId="{C51DB92F-AEC8-BE43-CCBE-B7C3F2115D7E}"/>
          </ac:spMkLst>
        </pc:spChg>
        <pc:picChg chg="del">
          <ac:chgData name="게스트 사용자" userId="" providerId="Windows Live" clId="Web-{5D3F2229-5D81-404E-B58D-AED5679E2126}" dt="2022-09-21T15:09:42.933" v="2469"/>
          <ac:picMkLst>
            <pc:docMk/>
            <pc:sldMk cId="1286137984" sldId="299"/>
            <ac:picMk id="2" creationId="{FA71BD9B-63F2-6FE0-9AB4-04762C105DC8}"/>
          </ac:picMkLst>
        </pc:picChg>
        <pc:picChg chg="mod modCrop">
          <ac:chgData name="게스트 사용자" userId="" providerId="Windows Live" clId="Web-{5D3F2229-5D81-404E-B58D-AED5679E2126}" dt="2022-09-21T15:16:59.075" v="2523" actId="1076"/>
          <ac:picMkLst>
            <pc:docMk/>
            <pc:sldMk cId="1286137984" sldId="299"/>
            <ac:picMk id="12" creationId="{E0278E35-1FA4-5E85-63C7-E872E2877231}"/>
          </ac:picMkLst>
        </pc:picChg>
        <pc:cxnChg chg="add del mod">
          <ac:chgData name="게스트 사용자" userId="" providerId="Windows Live" clId="Web-{5D3F2229-5D81-404E-B58D-AED5679E2126}" dt="2022-09-21T15:21:47.972" v="2579"/>
          <ac:cxnSpMkLst>
            <pc:docMk/>
            <pc:sldMk cId="1286137984" sldId="299"/>
            <ac:cxnSpMk id="17" creationId="{FD2BE772-4A54-0B84-6E56-D0AA28CEA129}"/>
          </ac:cxnSpMkLst>
        </pc:cxnChg>
      </pc:sldChg>
      <pc:sldChg chg="add del replId">
        <pc:chgData name="게스트 사용자" userId="" providerId="Windows Live" clId="Web-{5D3F2229-5D81-404E-B58D-AED5679E2126}" dt="2022-09-21T15:20:05.595" v="2576"/>
        <pc:sldMkLst>
          <pc:docMk/>
          <pc:sldMk cId="449940105" sldId="300"/>
        </pc:sldMkLst>
      </pc:sldChg>
      <pc:sldChg chg="addSp delSp modSp add replId">
        <pc:chgData name="게스트 사용자" userId="" providerId="Windows Live" clId="Web-{5D3F2229-5D81-404E-B58D-AED5679E2126}" dt="2022-09-21T16:01:51.010" v="3723" actId="1076"/>
        <pc:sldMkLst>
          <pc:docMk/>
          <pc:sldMk cId="375302129" sldId="304"/>
        </pc:sldMkLst>
        <pc:spChg chg="mod">
          <ac:chgData name="게스트 사용자" userId="" providerId="Windows Live" clId="Web-{5D3F2229-5D81-404E-B58D-AED5679E2126}" dt="2022-09-21T15:40:27.125" v="3242" actId="1076"/>
          <ac:spMkLst>
            <pc:docMk/>
            <pc:sldMk cId="375302129" sldId="304"/>
            <ac:spMk id="3" creationId="{510ABCBA-3162-FE86-1D8F-0FF21BC7EE9E}"/>
          </ac:spMkLst>
        </pc:spChg>
        <pc:spChg chg="mod">
          <ac:chgData name="게스트 사용자" userId="" providerId="Windows Live" clId="Web-{5D3F2229-5D81-404E-B58D-AED5679E2126}" dt="2022-09-21T15:40:27.140" v="3243" actId="1076"/>
          <ac:spMkLst>
            <pc:docMk/>
            <pc:sldMk cId="375302129" sldId="304"/>
            <ac:spMk id="6" creationId="{A181E3E2-111B-B0C3-F3F5-E2AB46EAA0C5}"/>
          </ac:spMkLst>
        </pc:spChg>
        <pc:spChg chg="mod">
          <ac:chgData name="게스트 사용자" userId="" providerId="Windows Live" clId="Web-{5D3F2229-5D81-404E-B58D-AED5679E2126}" dt="2022-09-21T15:40:27.140" v="3244" actId="1076"/>
          <ac:spMkLst>
            <pc:docMk/>
            <pc:sldMk cId="375302129" sldId="304"/>
            <ac:spMk id="8" creationId="{6528A725-1CB9-DB2C-F850-36DC28DB654C}"/>
          </ac:spMkLst>
        </pc:spChg>
        <pc:spChg chg="del">
          <ac:chgData name="게스트 사용자" userId="" providerId="Windows Live" clId="Web-{5D3F2229-5D81-404E-B58D-AED5679E2126}" dt="2022-09-21T15:22:47.223" v="2605"/>
          <ac:spMkLst>
            <pc:docMk/>
            <pc:sldMk cId="375302129" sldId="304"/>
            <ac:spMk id="9" creationId="{67AAFE87-FDC0-5FF6-B411-D81742174FBD}"/>
          </ac:spMkLst>
        </pc:spChg>
        <pc:spChg chg="del">
          <ac:chgData name="게스트 사용자" userId="" providerId="Windows Live" clId="Web-{5D3F2229-5D81-404E-B58D-AED5679E2126}" dt="2022-09-21T15:22:47.223" v="2604"/>
          <ac:spMkLst>
            <pc:docMk/>
            <pc:sldMk cId="375302129" sldId="304"/>
            <ac:spMk id="10" creationId="{D96574B6-97EF-C5CB-02CF-6371A4EB70D8}"/>
          </ac:spMkLst>
        </pc:spChg>
        <pc:spChg chg="mod">
          <ac:chgData name="게스트 사용자" userId="" providerId="Windows Live" clId="Web-{5D3F2229-5D81-404E-B58D-AED5679E2126}" dt="2022-09-21T15:38:48.009" v="3214" actId="14100"/>
          <ac:spMkLst>
            <pc:docMk/>
            <pc:sldMk cId="375302129" sldId="304"/>
            <ac:spMk id="11" creationId="{62C267C4-E946-DF4A-8167-7FBE62A4D7FF}"/>
          </ac:spMkLst>
        </pc:spChg>
        <pc:spChg chg="mod">
          <ac:chgData name="게스트 사용자" userId="" providerId="Windows Live" clId="Web-{5D3F2229-5D81-404E-B58D-AED5679E2126}" dt="2022-09-21T15:40:27.156" v="3245" actId="1076"/>
          <ac:spMkLst>
            <pc:docMk/>
            <pc:sldMk cId="375302129" sldId="304"/>
            <ac:spMk id="15" creationId="{8AB7173F-B928-0634-73DF-4A4A310A3181}"/>
          </ac:spMkLst>
        </pc:spChg>
        <pc:spChg chg="del">
          <ac:chgData name="게스트 사용자" userId="" providerId="Windows Live" clId="Web-{5D3F2229-5D81-404E-B58D-AED5679E2126}" dt="2022-09-21T15:22:47.223" v="2607"/>
          <ac:spMkLst>
            <pc:docMk/>
            <pc:sldMk cId="375302129" sldId="304"/>
            <ac:spMk id="16" creationId="{3C3C1315-5DCB-D597-3A6E-7CFB741B9975}"/>
          </ac:spMkLst>
        </pc:spChg>
        <pc:spChg chg="del">
          <ac:chgData name="게스트 사용자" userId="" providerId="Windows Live" clId="Web-{5D3F2229-5D81-404E-B58D-AED5679E2126}" dt="2022-09-21T15:22:47.223" v="2606"/>
          <ac:spMkLst>
            <pc:docMk/>
            <pc:sldMk cId="375302129" sldId="304"/>
            <ac:spMk id="18" creationId="{71EB6067-C64C-4CD3-745E-227FFE3D85C8}"/>
          </ac:spMkLst>
        </pc:spChg>
        <pc:spChg chg="mod">
          <ac:chgData name="게스트 사용자" userId="" providerId="Windows Live" clId="Web-{5D3F2229-5D81-404E-B58D-AED5679E2126}" dt="2022-09-21T15:40:27.171" v="3247" actId="1076"/>
          <ac:spMkLst>
            <pc:docMk/>
            <pc:sldMk cId="375302129" sldId="304"/>
            <ac:spMk id="19" creationId="{AB41A512-6F68-7581-2557-5A4D5A8AC645}"/>
          </ac:spMkLst>
        </pc:spChg>
        <pc:spChg chg="add del mod">
          <ac:chgData name="게스트 사용자" userId="" providerId="Windows Live" clId="Web-{5D3F2229-5D81-404E-B58D-AED5679E2126}" dt="2022-09-21T16:01:31.854" v="3696"/>
          <ac:spMkLst>
            <pc:docMk/>
            <pc:sldMk cId="375302129" sldId="304"/>
            <ac:spMk id="25" creationId="{E619EB3D-4B03-0E85-91BC-E2CD45212C7E}"/>
          </ac:spMkLst>
        </pc:spChg>
        <pc:spChg chg="add mod">
          <ac:chgData name="게스트 사용자" userId="" providerId="Windows Live" clId="Web-{5D3F2229-5D81-404E-B58D-AED5679E2126}" dt="2022-09-21T16:00:57.634" v="3684" actId="20577"/>
          <ac:spMkLst>
            <pc:docMk/>
            <pc:sldMk cId="375302129" sldId="304"/>
            <ac:spMk id="27" creationId="{C2191ECB-E133-EFB5-F8F0-F2E2B254FC4F}"/>
          </ac:spMkLst>
        </pc:spChg>
        <pc:spChg chg="add mod">
          <ac:chgData name="게스트 사용자" userId="" providerId="Windows Live" clId="Web-{5D3F2229-5D81-404E-B58D-AED5679E2126}" dt="2022-09-21T16:01:25.260" v="3695" actId="20577"/>
          <ac:spMkLst>
            <pc:docMk/>
            <pc:sldMk cId="375302129" sldId="304"/>
            <ac:spMk id="29" creationId="{839F7BBC-43EE-3CF0-A61C-A2C5509FD381}"/>
          </ac:spMkLst>
        </pc:spChg>
        <pc:spChg chg="add mod">
          <ac:chgData name="게스트 사용자" userId="" providerId="Windows Live" clId="Web-{5D3F2229-5D81-404E-B58D-AED5679E2126}" dt="2022-09-21T16:01:51.010" v="3723" actId="1076"/>
          <ac:spMkLst>
            <pc:docMk/>
            <pc:sldMk cId="375302129" sldId="304"/>
            <ac:spMk id="31" creationId="{795AC572-6DC0-E667-2780-83FE1690E6E8}"/>
          </ac:spMkLst>
        </pc:spChg>
        <pc:picChg chg="add mod modCrop">
          <ac:chgData name="게스트 사용자" userId="" providerId="Windows Live" clId="Web-{5D3F2229-5D81-404E-B58D-AED5679E2126}" dt="2022-09-21T15:38:55.447" v="3215" actId="1076"/>
          <ac:picMkLst>
            <pc:docMk/>
            <pc:sldMk cId="375302129" sldId="304"/>
            <ac:picMk id="2" creationId="{BFE6456F-0723-383A-5BAD-3DA7EB5F3A35}"/>
          </ac:picMkLst>
        </pc:picChg>
        <pc:picChg chg="mod modCrop">
          <ac:chgData name="게스트 사용자" userId="" providerId="Windows Live" clId="Web-{5D3F2229-5D81-404E-B58D-AED5679E2126}" dt="2022-09-21T15:40:27.109" v="3241" actId="1076"/>
          <ac:picMkLst>
            <pc:docMk/>
            <pc:sldMk cId="375302129" sldId="304"/>
            <ac:picMk id="12" creationId="{E0278E35-1FA4-5E85-63C7-E872E2877231}"/>
          </ac:picMkLst>
        </pc:picChg>
        <pc:picChg chg="add mod">
          <ac:chgData name="게스트 사용자" userId="" providerId="Windows Live" clId="Web-{5D3F2229-5D81-404E-B58D-AED5679E2126}" dt="2022-09-21T15:38:55.478" v="3216" actId="1076"/>
          <ac:picMkLst>
            <pc:docMk/>
            <pc:sldMk cId="375302129" sldId="304"/>
            <ac:picMk id="21" creationId="{52FC21E1-7500-D7A7-EA4E-E3C426304896}"/>
          </ac:picMkLst>
        </pc:picChg>
        <pc:picChg chg="add mod">
          <ac:chgData name="게스트 사용자" userId="" providerId="Windows Live" clId="Web-{5D3F2229-5D81-404E-B58D-AED5679E2126}" dt="2022-09-21T15:40:43.453" v="3250" actId="1076"/>
          <ac:picMkLst>
            <pc:docMk/>
            <pc:sldMk cId="375302129" sldId="304"/>
            <ac:picMk id="24" creationId="{67D5A547-6353-6E9D-59B7-99E26B92F19B}"/>
          </ac:picMkLst>
        </pc:picChg>
        <pc:cxnChg chg="add del mod">
          <ac:chgData name="게스트 사용자" userId="" providerId="Windows Live" clId="Web-{5D3F2229-5D81-404E-B58D-AED5679E2126}" dt="2022-09-21T15:24:50.257" v="2626"/>
          <ac:cxnSpMkLst>
            <pc:docMk/>
            <pc:sldMk cId="375302129" sldId="304"/>
            <ac:cxnSpMk id="7" creationId="{80D7D297-7ECF-6A18-5466-EA58F2DA359B}"/>
          </ac:cxnSpMkLst>
        </pc:cxnChg>
        <pc:cxnChg chg="add del mod">
          <ac:chgData name="게스트 사용자" userId="" providerId="Windows Live" clId="Web-{5D3F2229-5D81-404E-B58D-AED5679E2126}" dt="2022-09-21T15:25:10.898" v="2630"/>
          <ac:cxnSpMkLst>
            <pc:docMk/>
            <pc:sldMk cId="375302129" sldId="304"/>
            <ac:cxnSpMk id="13" creationId="{490B342C-096F-CAE5-ACBE-B13251EAC0C6}"/>
          </ac:cxnSpMkLst>
        </pc:cxnChg>
        <pc:cxnChg chg="add del mod">
          <ac:chgData name="게스트 사용자" userId="" providerId="Windows Live" clId="Web-{5D3F2229-5D81-404E-B58D-AED5679E2126}" dt="2022-09-21T15:26:31.009" v="2648"/>
          <ac:cxnSpMkLst>
            <pc:docMk/>
            <pc:sldMk cId="375302129" sldId="304"/>
            <ac:cxnSpMk id="14" creationId="{AA5783B3-1DE0-5BC7-9C98-6D672AADAAFA}"/>
          </ac:cxnSpMkLst>
        </pc:cxnChg>
        <pc:cxnChg chg="mod">
          <ac:chgData name="게스트 사용자" userId="" providerId="Windows Live" clId="Web-{5D3F2229-5D81-404E-B58D-AED5679E2126}" dt="2022-09-21T15:40:27.156" v="3246" actId="1076"/>
          <ac:cxnSpMkLst>
            <pc:docMk/>
            <pc:sldMk cId="375302129" sldId="304"/>
            <ac:cxnSpMk id="17" creationId="{FD2BE772-4A54-0B84-6E56-D0AA28CEA129}"/>
          </ac:cxnSpMkLst>
        </pc:cxnChg>
        <pc:cxnChg chg="add del mod">
          <ac:chgData name="게스트 사용자" userId="" providerId="Windows Live" clId="Web-{5D3F2229-5D81-404E-B58D-AED5679E2126}" dt="2022-09-21T15:26:29.712" v="2647"/>
          <ac:cxnSpMkLst>
            <pc:docMk/>
            <pc:sldMk cId="375302129" sldId="304"/>
            <ac:cxnSpMk id="20" creationId="{9F4AC3EC-D729-B32F-F99A-24E024579AF8}"/>
          </ac:cxnSpMkLst>
        </pc:cxnChg>
        <pc:cxnChg chg="add mod">
          <ac:chgData name="게스트 사용자" userId="" providerId="Windows Live" clId="Web-{5D3F2229-5D81-404E-B58D-AED5679E2126}" dt="2022-09-21T15:40:31.515" v="3248" actId="1076"/>
          <ac:cxnSpMkLst>
            <pc:docMk/>
            <pc:sldMk cId="375302129" sldId="304"/>
            <ac:cxnSpMk id="22" creationId="{EC6F9F91-3634-978F-3D9F-154E08138EC1}"/>
          </ac:cxnSpMkLst>
        </pc:cxnChg>
        <pc:cxnChg chg="add mod">
          <ac:chgData name="게스트 사용자" userId="" providerId="Windows Live" clId="Web-{5D3F2229-5D81-404E-B58D-AED5679E2126}" dt="2022-09-21T15:40:34.219" v="3249" actId="1076"/>
          <ac:cxnSpMkLst>
            <pc:docMk/>
            <pc:sldMk cId="375302129" sldId="304"/>
            <ac:cxnSpMk id="23" creationId="{64DD67D0-FEB6-8273-CE78-C97B0ACA0F00}"/>
          </ac:cxnSpMkLst>
        </pc:cxnChg>
      </pc:sldChg>
      <pc:sldChg chg="add del ord replId">
        <pc:chgData name="게스트 사용자" userId="" providerId="Windows Live" clId="Web-{5D3F2229-5D81-404E-B58D-AED5679E2126}" dt="2022-09-21T15:45:44.662" v="3276"/>
        <pc:sldMkLst>
          <pc:docMk/>
          <pc:sldMk cId="2336557256" sldId="312"/>
        </pc:sldMkLst>
      </pc:sldChg>
      <pc:sldChg chg="addSp delSp modSp add replId">
        <pc:chgData name="게스트 사용자" userId="" providerId="Windows Live" clId="Web-{5D3F2229-5D81-404E-B58D-AED5679E2126}" dt="2022-09-21T16:00:03.070" v="3660" actId="1076"/>
        <pc:sldMkLst>
          <pc:docMk/>
          <pc:sldMk cId="3363397952" sldId="312"/>
        </pc:sldMkLst>
        <pc:spChg chg="mod ord">
          <ac:chgData name="게스트 사용자" userId="" providerId="Windows Live" clId="Web-{5D3F2229-5D81-404E-B58D-AED5679E2126}" dt="2022-09-21T15:48:04.556" v="3300" actId="1076"/>
          <ac:spMkLst>
            <pc:docMk/>
            <pc:sldMk cId="3363397952" sldId="312"/>
            <ac:spMk id="6" creationId="{B0467A48-8E76-12B9-128C-95A1BE19F56E}"/>
          </ac:spMkLst>
        </pc:spChg>
        <pc:spChg chg="mod ord">
          <ac:chgData name="게스트 사용자" userId="" providerId="Windows Live" clId="Web-{5D3F2229-5D81-404E-B58D-AED5679E2126}" dt="2022-09-21T15:51:49.420" v="3502" actId="1076"/>
          <ac:spMkLst>
            <pc:docMk/>
            <pc:sldMk cId="3363397952" sldId="312"/>
            <ac:spMk id="8" creationId="{977F681D-2A8B-46FC-AE16-D7A4FEB97A84}"/>
          </ac:spMkLst>
        </pc:spChg>
        <pc:spChg chg="mod">
          <ac:chgData name="게스트 사용자" userId="" providerId="Windows Live" clId="Web-{5D3F2229-5D81-404E-B58D-AED5679E2126}" dt="2022-09-21T15:51:55.248" v="3503" actId="20577"/>
          <ac:spMkLst>
            <pc:docMk/>
            <pc:sldMk cId="3363397952" sldId="312"/>
            <ac:spMk id="11" creationId="{1A4D4734-F3B7-43FA-5850-E2FA594F4A05}"/>
          </ac:spMkLst>
        </pc:spChg>
        <pc:spChg chg="add mod">
          <ac:chgData name="게스트 사용자" userId="" providerId="Windows Live" clId="Web-{5D3F2229-5D81-404E-B58D-AED5679E2126}" dt="2022-09-21T15:51:43.326" v="3501" actId="14100"/>
          <ac:spMkLst>
            <pc:docMk/>
            <pc:sldMk cId="3363397952" sldId="312"/>
            <ac:spMk id="12" creationId="{4DCCA336-CC2F-C0FD-7082-4FBBFAA3FD9F}"/>
          </ac:spMkLst>
        </pc:spChg>
        <pc:spChg chg="add mod">
          <ac:chgData name="게스트 사용자" userId="" providerId="Windows Live" clId="Web-{5D3F2229-5D81-404E-B58D-AED5679E2126}" dt="2022-09-21T15:50:09.308" v="3486" actId="14100"/>
          <ac:spMkLst>
            <pc:docMk/>
            <pc:sldMk cId="3363397952" sldId="312"/>
            <ac:spMk id="13" creationId="{A1979164-1D15-A59B-2420-E1714C18FF74}"/>
          </ac:spMkLst>
        </pc:spChg>
        <pc:spChg chg="add mod">
          <ac:chgData name="게스트 사용자" userId="" providerId="Windows Live" clId="Web-{5D3F2229-5D81-404E-B58D-AED5679E2126}" dt="2022-09-21T15:50:43.481" v="3492" actId="14100"/>
          <ac:spMkLst>
            <pc:docMk/>
            <pc:sldMk cId="3363397952" sldId="312"/>
            <ac:spMk id="14" creationId="{9382BCD8-4D49-4A82-B936-5EC53F3EA9DD}"/>
          </ac:spMkLst>
        </pc:spChg>
        <pc:spChg chg="del">
          <ac:chgData name="게스트 사용자" userId="" providerId="Windows Live" clId="Web-{5D3F2229-5D81-404E-B58D-AED5679E2126}" dt="2022-09-21T15:46:03.928" v="3279"/>
          <ac:spMkLst>
            <pc:docMk/>
            <pc:sldMk cId="3363397952" sldId="312"/>
            <ac:spMk id="15" creationId="{942110B2-49C9-CBC6-B6D5-72F3F24B1680}"/>
          </ac:spMkLst>
        </pc:spChg>
        <pc:spChg chg="add mod">
          <ac:chgData name="게스트 사용자" userId="" providerId="Windows Live" clId="Web-{5D3F2229-5D81-404E-B58D-AED5679E2126}" dt="2022-09-21T15:51:37.373" v="3500"/>
          <ac:spMkLst>
            <pc:docMk/>
            <pc:sldMk cId="3363397952" sldId="312"/>
            <ac:spMk id="16" creationId="{559CF2C4-57A1-1409-5C0B-11FB3F75F370}"/>
          </ac:spMkLst>
        </pc:spChg>
        <pc:spChg chg="del">
          <ac:chgData name="게스트 사용자" userId="" providerId="Windows Live" clId="Web-{5D3F2229-5D81-404E-B58D-AED5679E2126}" dt="2022-09-21T15:46:03.928" v="3278"/>
          <ac:spMkLst>
            <pc:docMk/>
            <pc:sldMk cId="3363397952" sldId="312"/>
            <ac:spMk id="17" creationId="{3B646803-1CE0-8214-4C3E-7A37C540DB89}"/>
          </ac:spMkLst>
        </pc:spChg>
        <pc:spChg chg="add mod">
          <ac:chgData name="게스트 사용자" userId="" providerId="Windows Live" clId="Web-{5D3F2229-5D81-404E-B58D-AED5679E2126}" dt="2022-09-21T15:59:56.133" v="3658" actId="1076"/>
          <ac:spMkLst>
            <pc:docMk/>
            <pc:sldMk cId="3363397952" sldId="312"/>
            <ac:spMk id="19" creationId="{CB87FE83-3709-0A74-D124-A65627B68785}"/>
          </ac:spMkLst>
        </pc:spChg>
        <pc:spChg chg="add mod">
          <ac:chgData name="게스트 사용자" userId="" providerId="Windows Live" clId="Web-{5D3F2229-5D81-404E-B58D-AED5679E2126}" dt="2022-09-21T16:00:03.070" v="3660" actId="1076"/>
          <ac:spMkLst>
            <pc:docMk/>
            <pc:sldMk cId="3363397952" sldId="312"/>
            <ac:spMk id="21" creationId="{E41A7E29-6AC5-0823-558D-13092E4B510B}"/>
          </ac:spMkLst>
        </pc:spChg>
        <pc:picChg chg="del">
          <ac:chgData name="게스트 사용자" userId="" providerId="Windows Live" clId="Web-{5D3F2229-5D81-404E-B58D-AED5679E2126}" dt="2022-09-21T15:46:03.928" v="3281"/>
          <ac:picMkLst>
            <pc:docMk/>
            <pc:sldMk cId="3363397952" sldId="312"/>
            <ac:picMk id="2" creationId="{1E59ECD9-3B64-E653-3666-0FC440C7F36F}"/>
          </ac:picMkLst>
        </pc:picChg>
        <pc:picChg chg="add mod">
          <ac:chgData name="게스트 사용자" userId="" providerId="Windows Live" clId="Web-{5D3F2229-5D81-404E-B58D-AED5679E2126}" dt="2022-09-21T15:50:19.652" v="3490" actId="1076"/>
          <ac:picMkLst>
            <pc:docMk/>
            <pc:sldMk cId="3363397952" sldId="312"/>
            <ac:picMk id="3" creationId="{A75FA379-E776-F00B-3B29-3FE4A35D51DF}"/>
          </ac:picMkLst>
        </pc:picChg>
        <pc:picChg chg="add mod modCrop">
          <ac:chgData name="게스트 사용자" userId="" providerId="Windows Live" clId="Web-{5D3F2229-5D81-404E-B58D-AED5679E2126}" dt="2022-09-21T15:47:23.602" v="3294" actId="1076"/>
          <ac:picMkLst>
            <pc:docMk/>
            <pc:sldMk cId="3363397952" sldId="312"/>
            <ac:picMk id="7" creationId="{8CCE445F-C52F-CA57-4F0A-2D72E2641E61}"/>
          </ac:picMkLst>
        </pc:picChg>
        <pc:picChg chg="del">
          <ac:chgData name="게스트 사용자" userId="" providerId="Windows Live" clId="Web-{5D3F2229-5D81-404E-B58D-AED5679E2126}" dt="2022-09-21T15:46:03.928" v="3280"/>
          <ac:picMkLst>
            <pc:docMk/>
            <pc:sldMk cId="3363397952" sldId="312"/>
            <ac:picMk id="9" creationId="{69104A3E-F0E2-DBA0-CC5A-47BD96E80AEE}"/>
          </ac:picMkLst>
        </pc:picChg>
      </pc:sldChg>
    </pc:docChg>
  </pc:docChgLst>
  <pc:docChgLst>
    <pc:chgData name="조 민정" userId="883aa29edc8aaf70" providerId="Windows Live" clId="Web-{E63387CE-96CA-4167-98E5-7A3820FBF627}"/>
    <pc:docChg chg="modSld">
      <pc:chgData name="조 민정" userId="883aa29edc8aaf70" providerId="Windows Live" clId="Web-{E63387CE-96CA-4167-98E5-7A3820FBF627}" dt="2022-09-21T13:15:25.924" v="2" actId="1076"/>
      <pc:docMkLst>
        <pc:docMk/>
      </pc:docMkLst>
      <pc:sldChg chg="modSp">
        <pc:chgData name="조 민정" userId="883aa29edc8aaf70" providerId="Windows Live" clId="Web-{E63387CE-96CA-4167-98E5-7A3820FBF627}" dt="2022-09-21T13:15:25.924" v="2" actId="1076"/>
        <pc:sldMkLst>
          <pc:docMk/>
          <pc:sldMk cId="0" sldId="260"/>
        </pc:sldMkLst>
        <pc:picChg chg="mod">
          <ac:chgData name="조 민정" userId="883aa29edc8aaf70" providerId="Windows Live" clId="Web-{E63387CE-96CA-4167-98E5-7A3820FBF627}" dt="2022-09-21T13:15:25.924" v="2" actId="1076"/>
          <ac:picMkLst>
            <pc:docMk/>
            <pc:sldMk cId="0" sldId="260"/>
            <ac:picMk id="3" creationId="{00000000-0000-0000-0000-000000000000}"/>
          </ac:picMkLst>
        </pc:picChg>
      </pc:sldChg>
      <pc:sldChg chg="modSp">
        <pc:chgData name="조 민정" userId="883aa29edc8aaf70" providerId="Windows Live" clId="Web-{E63387CE-96CA-4167-98E5-7A3820FBF627}" dt="2022-09-21T13:13:28.625" v="1" actId="1076"/>
        <pc:sldMkLst>
          <pc:docMk/>
          <pc:sldMk cId="2948424769" sldId="268"/>
        </pc:sldMkLst>
        <pc:picChg chg="mod">
          <ac:chgData name="조 민정" userId="883aa29edc8aaf70" providerId="Windows Live" clId="Web-{E63387CE-96CA-4167-98E5-7A3820FBF627}" dt="2022-09-21T13:13:28.625" v="1" actId="1076"/>
          <ac:picMkLst>
            <pc:docMk/>
            <pc:sldMk cId="2948424769" sldId="268"/>
            <ac:picMk id="2" creationId="{F953165D-FF22-40DD-64D0-6D52550584A0}"/>
          </ac:picMkLst>
        </pc:picChg>
      </pc:sldChg>
    </pc:docChg>
  </pc:docChgLst>
  <pc:docChgLst>
    <pc:chgData name="게스트 사용자" providerId="Windows Live" clId="Web-{9107533F-122D-4DB8-8C5E-E1F89D3EB3DF}"/>
    <pc:docChg chg="modSld sldOrd">
      <pc:chgData name="게스트 사용자" userId="" providerId="Windows Live" clId="Web-{9107533F-122D-4DB8-8C5E-E1F89D3EB3DF}" dt="2022-09-21T08:13:27.484" v="136" actId="14100"/>
      <pc:docMkLst>
        <pc:docMk/>
      </pc:docMkLst>
      <pc:sldChg chg="modSp">
        <pc:chgData name="게스트 사용자" userId="" providerId="Windows Live" clId="Web-{9107533F-122D-4DB8-8C5E-E1F89D3EB3DF}" dt="2022-09-21T07:39:42.994" v="1" actId="20577"/>
        <pc:sldMkLst>
          <pc:docMk/>
          <pc:sldMk cId="2948424769" sldId="268"/>
        </pc:sldMkLst>
        <pc:spChg chg="mod">
          <ac:chgData name="게스트 사용자" userId="" providerId="Windows Live" clId="Web-{9107533F-122D-4DB8-8C5E-E1F89D3EB3DF}" dt="2022-09-21T07:39:42.994" v="1" actId="20577"/>
          <ac:spMkLst>
            <pc:docMk/>
            <pc:sldMk cId="2948424769" sldId="268"/>
            <ac:spMk id="5" creationId="{00000000-0000-0000-0000-000000000000}"/>
          </ac:spMkLst>
        </pc:spChg>
      </pc:sldChg>
      <pc:sldChg chg="ord">
        <pc:chgData name="게스트 사용자" userId="" providerId="Windows Live" clId="Web-{9107533F-122D-4DB8-8C5E-E1F89D3EB3DF}" dt="2022-09-21T07:59:00.108" v="3"/>
        <pc:sldMkLst>
          <pc:docMk/>
          <pc:sldMk cId="2106042996" sldId="272"/>
        </pc:sldMkLst>
      </pc:sldChg>
      <pc:sldChg chg="modSp">
        <pc:chgData name="게스트 사용자" userId="" providerId="Windows Live" clId="Web-{9107533F-122D-4DB8-8C5E-E1F89D3EB3DF}" dt="2022-09-21T07:59:24.781" v="64" actId="20577"/>
        <pc:sldMkLst>
          <pc:docMk/>
          <pc:sldMk cId="849617865" sldId="278"/>
        </pc:sldMkLst>
        <pc:spChg chg="mod">
          <ac:chgData name="게스트 사용자" userId="" providerId="Windows Live" clId="Web-{9107533F-122D-4DB8-8C5E-E1F89D3EB3DF}" dt="2022-09-21T07:59:24.781" v="64" actId="20577"/>
          <ac:spMkLst>
            <pc:docMk/>
            <pc:sldMk cId="849617865" sldId="278"/>
            <ac:spMk id="5" creationId="{00000000-0000-0000-0000-000000000000}"/>
          </ac:spMkLst>
        </pc:spChg>
      </pc:sldChg>
      <pc:sldChg chg="addSp delSp modSp">
        <pc:chgData name="게스트 사용자" userId="" providerId="Windows Live" clId="Web-{9107533F-122D-4DB8-8C5E-E1F89D3EB3DF}" dt="2022-09-21T08:13:27.484" v="136" actId="14100"/>
        <pc:sldMkLst>
          <pc:docMk/>
          <pc:sldMk cId="750391720" sldId="279"/>
        </pc:sldMkLst>
        <pc:spChg chg="mod">
          <ac:chgData name="게스트 사용자" userId="" providerId="Windows Live" clId="Web-{9107533F-122D-4DB8-8C5E-E1F89D3EB3DF}" dt="2022-09-21T08:12:28.200" v="129" actId="20577"/>
          <ac:spMkLst>
            <pc:docMk/>
            <pc:sldMk cId="750391720" sldId="279"/>
            <ac:spMk id="5" creationId="{00000000-0000-0000-0000-000000000000}"/>
          </ac:spMkLst>
        </pc:spChg>
        <pc:picChg chg="add mod">
          <ac:chgData name="게스트 사용자" userId="" providerId="Windows Live" clId="Web-{9107533F-122D-4DB8-8C5E-E1F89D3EB3DF}" dt="2022-09-21T08:13:27.484" v="136" actId="14100"/>
          <ac:picMkLst>
            <pc:docMk/>
            <pc:sldMk cId="750391720" sldId="279"/>
            <ac:picMk id="2" creationId="{C675E2BD-E8DD-7951-D103-4A7EBB89A4BE}"/>
          </ac:picMkLst>
        </pc:picChg>
        <pc:picChg chg="add mod">
          <ac:chgData name="게스트 사용자" userId="" providerId="Windows Live" clId="Web-{9107533F-122D-4DB8-8C5E-E1F89D3EB3DF}" dt="2022-09-21T08:13:10.561" v="131" actId="14100"/>
          <ac:picMkLst>
            <pc:docMk/>
            <pc:sldMk cId="750391720" sldId="279"/>
            <ac:picMk id="3" creationId="{1B321F92-9185-8F3E-63E6-D1B78A9A68DC}"/>
          </ac:picMkLst>
        </pc:picChg>
        <pc:picChg chg="add del mod">
          <ac:chgData name="게스트 사용자" userId="" providerId="Windows Live" clId="Web-{9107533F-122D-4DB8-8C5E-E1F89D3EB3DF}" dt="2022-09-21T08:10:41.743" v="114"/>
          <ac:picMkLst>
            <pc:docMk/>
            <pc:sldMk cId="750391720" sldId="279"/>
            <ac:picMk id="6" creationId="{C2456833-F7E5-A305-29A6-E501702E01DF}"/>
          </ac:picMkLst>
        </pc:picChg>
      </pc:sldChg>
    </pc:docChg>
  </pc:docChgLst>
  <pc:docChgLst>
    <pc:chgData name="게스트 사용자" providerId="Windows Live" clId="Web-{AF74BB58-4A92-4392-AA4D-563CCDA63A3B}"/>
    <pc:docChg chg="modSld">
      <pc:chgData name="게스트 사용자" userId="" providerId="Windows Live" clId="Web-{AF74BB58-4A92-4392-AA4D-563CCDA63A3B}" dt="2022-09-22T00:30:43.204" v="126"/>
      <pc:docMkLst>
        <pc:docMk/>
      </pc:docMkLst>
      <pc:sldChg chg="addSp modSp">
        <pc:chgData name="게스트 사용자" userId="" providerId="Windows Live" clId="Web-{AF74BB58-4A92-4392-AA4D-563CCDA63A3B}" dt="2022-09-22T00:30:43.204" v="126"/>
        <pc:sldMkLst>
          <pc:docMk/>
          <pc:sldMk cId="4229001998" sldId="311"/>
        </pc:sldMkLst>
        <pc:graphicFrameChg chg="add mod modGraphic">
          <ac:chgData name="게스트 사용자" userId="" providerId="Windows Live" clId="Web-{AF74BB58-4A92-4392-AA4D-563CCDA63A3B}" dt="2022-09-22T00:30:43.204" v="126"/>
          <ac:graphicFrameMkLst>
            <pc:docMk/>
            <pc:sldMk cId="4229001998" sldId="311"/>
            <ac:graphicFrameMk id="6" creationId="{361121E5-3ED0-E8EA-043B-6EB106DA0654}"/>
          </ac:graphicFrameMkLst>
        </pc:graphicFrameChg>
      </pc:sldChg>
      <pc:sldChg chg="addSp modSp">
        <pc:chgData name="게스트 사용자" userId="" providerId="Windows Live" clId="Web-{AF74BB58-4A92-4392-AA4D-563CCDA63A3B}" dt="2022-09-22T00:27:06.933" v="27" actId="14100"/>
        <pc:sldMkLst>
          <pc:docMk/>
          <pc:sldMk cId="3069554257" sldId="320"/>
        </pc:sldMkLst>
        <pc:spChg chg="add mod">
          <ac:chgData name="게스트 사용자" userId="" providerId="Windows Live" clId="Web-{AF74BB58-4A92-4392-AA4D-563CCDA63A3B}" dt="2022-09-22T00:26:27.666" v="16" actId="1076"/>
          <ac:spMkLst>
            <pc:docMk/>
            <pc:sldMk cId="3069554257" sldId="320"/>
            <ac:spMk id="7" creationId="{7A58EF45-ECEA-00F3-FF4F-22690000C744}"/>
          </ac:spMkLst>
        </pc:spChg>
        <pc:spChg chg="add mod">
          <ac:chgData name="게스트 사용자" userId="" providerId="Windows Live" clId="Web-{AF74BB58-4A92-4392-AA4D-563CCDA63A3B}" dt="2022-09-22T00:26:34.870" v="18" actId="1076"/>
          <ac:spMkLst>
            <pc:docMk/>
            <pc:sldMk cId="3069554257" sldId="320"/>
            <ac:spMk id="8" creationId="{7303528A-8CFB-A428-FAF8-54583DDA2E3B}"/>
          </ac:spMkLst>
        </pc:spChg>
        <pc:picChg chg="add mod modCrop">
          <ac:chgData name="게스트 사용자" userId="" providerId="Windows Live" clId="Web-{AF74BB58-4A92-4392-AA4D-563CCDA63A3B}" dt="2022-09-22T00:26:05.791" v="9" actId="1076"/>
          <ac:picMkLst>
            <pc:docMk/>
            <pc:sldMk cId="3069554257" sldId="320"/>
            <ac:picMk id="6" creationId="{4C089DF4-13E3-2AE5-BC64-68143BE0BE35}"/>
          </ac:picMkLst>
        </pc:picChg>
        <pc:cxnChg chg="add mod">
          <ac:chgData name="게스트 사용자" userId="" providerId="Windows Live" clId="Web-{AF74BB58-4A92-4392-AA4D-563CCDA63A3B}" dt="2022-09-22T00:26:50.355" v="22" actId="14100"/>
          <ac:cxnSpMkLst>
            <pc:docMk/>
            <pc:sldMk cId="3069554257" sldId="320"/>
            <ac:cxnSpMk id="9" creationId="{AF88E550-53FB-1F3A-BA1D-6036AD089522}"/>
          </ac:cxnSpMkLst>
        </pc:cxnChg>
        <pc:cxnChg chg="add mod">
          <ac:chgData name="게스트 사용자" userId="" providerId="Windows Live" clId="Web-{AF74BB58-4A92-4392-AA4D-563CCDA63A3B}" dt="2022-09-22T00:27:06.933" v="27" actId="14100"/>
          <ac:cxnSpMkLst>
            <pc:docMk/>
            <pc:sldMk cId="3069554257" sldId="320"/>
            <ac:cxnSpMk id="10" creationId="{505D297E-762F-F5C5-3CB1-A407A32CC5D3}"/>
          </ac:cxnSpMkLst>
        </pc:cxnChg>
      </pc:sldChg>
    </pc:docChg>
  </pc:docChgLst>
  <pc:docChgLst>
    <pc:chgData name="게스트 사용자" providerId="Windows Live" clId="Web-{861B0195-0DDB-40F1-842B-D3D4050B1DF8}"/>
    <pc:docChg chg="modSld sldOrd">
      <pc:chgData name="게스트 사용자" userId="" providerId="Windows Live" clId="Web-{861B0195-0DDB-40F1-842B-D3D4050B1DF8}" dt="2022-09-21T08:45:57.018" v="6"/>
      <pc:docMkLst>
        <pc:docMk/>
      </pc:docMkLst>
      <pc:sldChg chg="addSp delSp modSp ord">
        <pc:chgData name="게스트 사용자" userId="" providerId="Windows Live" clId="Web-{861B0195-0DDB-40F1-842B-D3D4050B1DF8}" dt="2022-09-21T08:45:57.018" v="6"/>
        <pc:sldMkLst>
          <pc:docMk/>
          <pc:sldMk cId="2948424769" sldId="268"/>
        </pc:sldMkLst>
        <pc:grpChg chg="del">
          <ac:chgData name="게스트 사용자" userId="" providerId="Windows Live" clId="Web-{861B0195-0DDB-40F1-842B-D3D4050B1DF8}" dt="2022-09-21T08:45:37.830" v="2"/>
          <ac:grpSpMkLst>
            <pc:docMk/>
            <pc:sldMk cId="2948424769" sldId="268"/>
            <ac:grpSpMk id="1001" creationId="{00000000-0000-0000-0000-000000000000}"/>
          </ac:grpSpMkLst>
        </pc:grpChg>
        <pc:picChg chg="add mod">
          <ac:chgData name="게스트 사용자" userId="" providerId="Windows Live" clId="Web-{861B0195-0DDB-40F1-842B-D3D4050B1DF8}" dt="2022-09-21T08:45:50.049" v="5" actId="14100"/>
          <ac:picMkLst>
            <pc:docMk/>
            <pc:sldMk cId="2948424769" sldId="268"/>
            <ac:picMk id="2" creationId="{F953165D-FF22-40DD-64D0-6D52550584A0}"/>
          </ac:picMkLst>
        </pc:picChg>
      </pc:sldChg>
    </pc:docChg>
  </pc:docChgLst>
  <pc:docChgLst>
    <pc:chgData name="게스트 사용자" providerId="Windows Live" clId="Web-{3169D6EA-F28C-479A-9E16-D29C79DFB771}"/>
    <pc:docChg chg="addSld">
      <pc:chgData name="게스트 사용자" userId="" providerId="Windows Live" clId="Web-{3169D6EA-F28C-479A-9E16-D29C79DFB771}" dt="2022-09-21T14:32:58.143" v="4"/>
      <pc:docMkLst>
        <pc:docMk/>
      </pc:docMkLst>
      <pc:sldChg chg="new">
        <pc:chgData name="게스트 사용자" userId="" providerId="Windows Live" clId="Web-{3169D6EA-F28C-479A-9E16-D29C79DFB771}" dt="2022-09-21T14:32:36.736" v="0"/>
        <pc:sldMkLst>
          <pc:docMk/>
          <pc:sldMk cId="4161872717" sldId="288"/>
        </pc:sldMkLst>
      </pc:sldChg>
      <pc:sldChg chg="new">
        <pc:chgData name="게스트 사용자" userId="" providerId="Windows Live" clId="Web-{3169D6EA-F28C-479A-9E16-D29C79DFB771}" dt="2022-09-21T14:32:37.080" v="1"/>
        <pc:sldMkLst>
          <pc:docMk/>
          <pc:sldMk cId="701135261" sldId="289"/>
        </pc:sldMkLst>
      </pc:sldChg>
      <pc:sldChg chg="new">
        <pc:chgData name="게스트 사용자" userId="" providerId="Windows Live" clId="Web-{3169D6EA-F28C-479A-9E16-D29C79DFB771}" dt="2022-09-21T14:32:37.283" v="2"/>
        <pc:sldMkLst>
          <pc:docMk/>
          <pc:sldMk cId="687683691" sldId="290"/>
        </pc:sldMkLst>
      </pc:sldChg>
      <pc:sldChg chg="new">
        <pc:chgData name="게스트 사용자" userId="" providerId="Windows Live" clId="Web-{3169D6EA-F28C-479A-9E16-D29C79DFB771}" dt="2022-09-21T14:32:37.518" v="3"/>
        <pc:sldMkLst>
          <pc:docMk/>
          <pc:sldMk cId="4175834670" sldId="291"/>
        </pc:sldMkLst>
      </pc:sldChg>
      <pc:sldChg chg="new">
        <pc:chgData name="게스트 사용자" userId="" providerId="Windows Live" clId="Web-{3169D6EA-F28C-479A-9E16-D29C79DFB771}" dt="2022-09-21T14:32:58.143" v="4"/>
        <pc:sldMkLst>
          <pc:docMk/>
          <pc:sldMk cId="1353616338" sldId="292"/>
        </pc:sldMkLst>
      </pc:sldChg>
    </pc:docChg>
  </pc:docChgLst>
  <pc:docChgLst>
    <pc:chgData name="게스트 사용자" providerId="Windows Live" clId="Web-{A81E5C75-15DB-47FD-AA2E-0CB3ECD245B3}"/>
    <pc:docChg chg="addSld delSld modSld sldOrd">
      <pc:chgData name="게스트 사용자" userId="" providerId="Windows Live" clId="Web-{A81E5C75-15DB-47FD-AA2E-0CB3ECD245B3}" dt="2022-09-21T17:41:04.089" v="2026" actId="20577"/>
      <pc:docMkLst>
        <pc:docMk/>
      </pc:docMkLst>
      <pc:sldChg chg="modSp">
        <pc:chgData name="게스트 사용자" userId="" providerId="Windows Live" clId="Web-{A81E5C75-15DB-47FD-AA2E-0CB3ECD245B3}" dt="2022-09-21T15:55:23.350" v="561" actId="1076"/>
        <pc:sldMkLst>
          <pc:docMk/>
          <pc:sldMk cId="0" sldId="261"/>
        </pc:sldMkLst>
        <pc:picChg chg="mod">
          <ac:chgData name="게스트 사용자" userId="" providerId="Windows Live" clId="Web-{A81E5C75-15DB-47FD-AA2E-0CB3ECD245B3}" dt="2022-09-21T15:55:23.350" v="561" actId="1076"/>
          <ac:picMkLst>
            <pc:docMk/>
            <pc:sldMk cId="0" sldId="261"/>
            <ac:picMk id="10" creationId="{00000000-0000-0000-0000-000000000000}"/>
          </ac:picMkLst>
        </pc:picChg>
      </pc:sldChg>
      <pc:sldChg chg="ord">
        <pc:chgData name="게스트 사용자" userId="" providerId="Windows Live" clId="Web-{A81E5C75-15DB-47FD-AA2E-0CB3ECD245B3}" dt="2022-09-21T15:49:21.148" v="402"/>
        <pc:sldMkLst>
          <pc:docMk/>
          <pc:sldMk cId="2106042996" sldId="272"/>
        </pc:sldMkLst>
      </pc:sldChg>
      <pc:sldChg chg="ord">
        <pc:chgData name="게스트 사용자" userId="" providerId="Windows Live" clId="Web-{A81E5C75-15DB-47FD-AA2E-0CB3ECD245B3}" dt="2022-09-21T17:01:24.574" v="793"/>
        <pc:sldMkLst>
          <pc:docMk/>
          <pc:sldMk cId="4161872717" sldId="288"/>
        </pc:sldMkLst>
      </pc:sldChg>
      <pc:sldChg chg="addSp delSp modSp ord">
        <pc:chgData name="게스트 사용자" userId="" providerId="Windows Live" clId="Web-{A81E5C75-15DB-47FD-AA2E-0CB3ECD245B3}" dt="2022-09-21T17:19:21.315" v="1038" actId="20577"/>
        <pc:sldMkLst>
          <pc:docMk/>
          <pc:sldMk cId="1209633327" sldId="294"/>
        </pc:sldMkLst>
        <pc:spChg chg="mod">
          <ac:chgData name="게스트 사용자" userId="" providerId="Windows Live" clId="Web-{A81E5C75-15DB-47FD-AA2E-0CB3ECD245B3}" dt="2022-09-21T15:14:07.745" v="51" actId="1076"/>
          <ac:spMkLst>
            <pc:docMk/>
            <pc:sldMk cId="1209633327" sldId="294"/>
            <ac:spMk id="6" creationId="{A25C5FB2-9815-5661-2292-8491724ACACC}"/>
          </ac:spMkLst>
        </pc:spChg>
        <pc:spChg chg="add mod">
          <ac:chgData name="게스트 사용자" userId="" providerId="Windows Live" clId="Web-{A81E5C75-15DB-47FD-AA2E-0CB3ECD245B3}" dt="2022-09-21T15:14:22.339" v="57" actId="1076"/>
          <ac:spMkLst>
            <pc:docMk/>
            <pc:sldMk cId="1209633327" sldId="294"/>
            <ac:spMk id="9" creationId="{BBDA4D65-F712-6E58-F18F-6FFF7DBFB92C}"/>
          </ac:spMkLst>
        </pc:spChg>
        <pc:spChg chg="add mod">
          <ac:chgData name="게스트 사용자" userId="" providerId="Windows Live" clId="Web-{A81E5C75-15DB-47FD-AA2E-0CB3ECD245B3}" dt="2022-09-21T17:10:41.476" v="889" actId="14100"/>
          <ac:spMkLst>
            <pc:docMk/>
            <pc:sldMk cId="1209633327" sldId="294"/>
            <ac:spMk id="12" creationId="{BE70CAF9-A514-17AF-7A34-5F53C85B46D2}"/>
          </ac:spMkLst>
        </pc:spChg>
        <pc:spChg chg="add mod">
          <ac:chgData name="게스트 사용자" userId="" providerId="Windows Live" clId="Web-{A81E5C75-15DB-47FD-AA2E-0CB3ECD245B3}" dt="2022-09-21T17:11:23.133" v="950" actId="1076"/>
          <ac:spMkLst>
            <pc:docMk/>
            <pc:sldMk cId="1209633327" sldId="294"/>
            <ac:spMk id="13" creationId="{1DC1F067-B124-FEA6-4932-2FEAE6137369}"/>
          </ac:spMkLst>
        </pc:spChg>
        <pc:spChg chg="add mod">
          <ac:chgData name="게스트 사용자" userId="" providerId="Windows Live" clId="Web-{A81E5C75-15DB-47FD-AA2E-0CB3ECD245B3}" dt="2022-09-21T17:19:21.315" v="1038" actId="20577"/>
          <ac:spMkLst>
            <pc:docMk/>
            <pc:sldMk cId="1209633327" sldId="294"/>
            <ac:spMk id="14" creationId="{FDA12E39-B0DE-90BB-92B1-A2355DDB4C5A}"/>
          </ac:spMkLst>
        </pc:spChg>
        <pc:picChg chg="del">
          <ac:chgData name="게스트 사용자" userId="" providerId="Windows Live" clId="Web-{A81E5C75-15DB-47FD-AA2E-0CB3ECD245B3}" dt="2022-09-21T15:12:15.633" v="17"/>
          <ac:picMkLst>
            <pc:docMk/>
            <pc:sldMk cId="1209633327" sldId="294"/>
            <ac:picMk id="2" creationId="{17C071AC-6DEC-EFA4-3639-017814C914EC}"/>
          </ac:picMkLst>
        </pc:picChg>
        <pc:picChg chg="mod">
          <ac:chgData name="게스트 사용자" userId="" providerId="Windows Live" clId="Web-{A81E5C75-15DB-47FD-AA2E-0CB3ECD245B3}" dt="2022-09-21T15:14:16.933" v="55" actId="1076"/>
          <ac:picMkLst>
            <pc:docMk/>
            <pc:sldMk cId="1209633327" sldId="294"/>
            <ac:picMk id="3" creationId="{1A7EF70B-C5B7-142C-56EF-B5FCE0DDACF7}"/>
          </ac:picMkLst>
        </pc:picChg>
        <pc:picChg chg="mod">
          <ac:chgData name="게스트 사용자" userId="" providerId="Windows Live" clId="Web-{A81E5C75-15DB-47FD-AA2E-0CB3ECD245B3}" dt="2022-09-21T15:13:31.197" v="42" actId="1076"/>
          <ac:picMkLst>
            <pc:docMk/>
            <pc:sldMk cId="1209633327" sldId="294"/>
            <ac:picMk id="7" creationId="{D2C93A66-6D3F-ED04-EE47-92AF1CADB7BB}"/>
          </ac:picMkLst>
        </pc:picChg>
        <pc:picChg chg="add mod">
          <ac:chgData name="게스트 사용자" userId="" providerId="Windows Live" clId="Web-{A81E5C75-15DB-47FD-AA2E-0CB3ECD245B3}" dt="2022-09-21T15:14:30.089" v="60" actId="1076"/>
          <ac:picMkLst>
            <pc:docMk/>
            <pc:sldMk cId="1209633327" sldId="294"/>
            <ac:picMk id="8" creationId="{AC15FCD8-9BD8-D332-3FC6-9E327AC569C3}"/>
          </ac:picMkLst>
        </pc:picChg>
        <pc:cxnChg chg="add mod">
          <ac:chgData name="게스트 사용자" userId="" providerId="Windows Live" clId="Web-{A81E5C75-15DB-47FD-AA2E-0CB3ECD245B3}" dt="2022-09-21T15:14:53.918" v="64" actId="14100"/>
          <ac:cxnSpMkLst>
            <pc:docMk/>
            <pc:sldMk cId="1209633327" sldId="294"/>
            <ac:cxnSpMk id="10" creationId="{F2566EFA-3DC8-62F2-2B78-C70D3595F5F5}"/>
          </ac:cxnSpMkLst>
        </pc:cxnChg>
        <pc:cxnChg chg="add mod">
          <ac:chgData name="게스트 사용자" userId="" providerId="Windows Live" clId="Web-{A81E5C75-15DB-47FD-AA2E-0CB3ECD245B3}" dt="2022-09-21T15:15:19.872" v="70" actId="14100"/>
          <ac:cxnSpMkLst>
            <pc:docMk/>
            <pc:sldMk cId="1209633327" sldId="294"/>
            <ac:cxnSpMk id="11" creationId="{6D0359ED-6B02-42A5-95C1-2634953ABD85}"/>
          </ac:cxnSpMkLst>
        </pc:cxnChg>
      </pc:sldChg>
      <pc:sldChg chg="addSp modSp">
        <pc:chgData name="게스트 사용자" userId="" providerId="Windows Live" clId="Web-{A81E5C75-15DB-47FD-AA2E-0CB3ECD245B3}" dt="2022-09-21T17:40:33.370" v="2024" actId="14100"/>
        <pc:sldMkLst>
          <pc:docMk/>
          <pc:sldMk cId="1570603017" sldId="295"/>
        </pc:sldMkLst>
        <pc:spChg chg="mod">
          <ac:chgData name="게스트 사용자" userId="" providerId="Windows Live" clId="Web-{A81E5C75-15DB-47FD-AA2E-0CB3ECD245B3}" dt="2022-09-21T15:42:32.999" v="213" actId="20577"/>
          <ac:spMkLst>
            <pc:docMk/>
            <pc:sldMk cId="1570603017" sldId="295"/>
            <ac:spMk id="5" creationId="{00000000-0000-0000-0000-000000000000}"/>
          </ac:spMkLst>
        </pc:spChg>
        <pc:spChg chg="add mod">
          <ac:chgData name="게스트 사용자" userId="" providerId="Windows Live" clId="Web-{A81E5C75-15DB-47FD-AA2E-0CB3ECD245B3}" dt="2022-09-21T17:35:44.576" v="1839" actId="1076"/>
          <ac:spMkLst>
            <pc:docMk/>
            <pc:sldMk cId="1570603017" sldId="295"/>
            <ac:spMk id="6" creationId="{B09DC567-6BBA-0896-97F8-0708A93C2264}"/>
          </ac:spMkLst>
        </pc:spChg>
        <pc:spChg chg="add mod">
          <ac:chgData name="게스트 사용자" userId="" providerId="Windows Live" clId="Web-{A81E5C75-15DB-47FD-AA2E-0CB3ECD245B3}" dt="2022-09-21T17:38:37.252" v="2006" actId="1076"/>
          <ac:spMkLst>
            <pc:docMk/>
            <pc:sldMk cId="1570603017" sldId="295"/>
            <ac:spMk id="8" creationId="{1709B065-9B68-5E08-00FA-2779AE2C1D64}"/>
          </ac:spMkLst>
        </pc:spChg>
        <pc:picChg chg="add mod">
          <ac:chgData name="게스트 사용자" userId="" providerId="Windows Live" clId="Web-{A81E5C75-15DB-47FD-AA2E-0CB3ECD245B3}" dt="2022-09-21T15:25:48.869" v="121" actId="1076"/>
          <ac:picMkLst>
            <pc:docMk/>
            <pc:sldMk cId="1570603017" sldId="295"/>
            <ac:picMk id="2" creationId="{C3F44345-617A-959A-E605-AA0C481F54CD}"/>
          </ac:picMkLst>
        </pc:picChg>
        <pc:picChg chg="add mod">
          <ac:chgData name="게스트 사용자" userId="" providerId="Windows Live" clId="Web-{A81E5C75-15DB-47FD-AA2E-0CB3ECD245B3}" dt="2022-09-21T17:36:41.890" v="1849" actId="1076"/>
          <ac:picMkLst>
            <pc:docMk/>
            <pc:sldMk cId="1570603017" sldId="295"/>
            <ac:picMk id="3" creationId="{5B5A493F-969F-86E8-7844-D82160308D2C}"/>
          </ac:picMkLst>
        </pc:picChg>
        <pc:picChg chg="add mod">
          <ac:chgData name="게스트 사용자" userId="" providerId="Windows Live" clId="Web-{A81E5C75-15DB-47FD-AA2E-0CB3ECD245B3}" dt="2022-09-21T17:36:34.015" v="1848" actId="1076"/>
          <ac:picMkLst>
            <pc:docMk/>
            <pc:sldMk cId="1570603017" sldId="295"/>
            <ac:picMk id="7" creationId="{B0F7DF75-E9E9-8FAB-95BC-7733AB1AEDE5}"/>
          </ac:picMkLst>
        </pc:picChg>
        <pc:cxnChg chg="add mod">
          <ac:chgData name="게스트 사용자" userId="" providerId="Windows Live" clId="Web-{A81E5C75-15DB-47FD-AA2E-0CB3ECD245B3}" dt="2022-09-21T17:40:24.573" v="2022"/>
          <ac:cxnSpMkLst>
            <pc:docMk/>
            <pc:sldMk cId="1570603017" sldId="295"/>
            <ac:cxnSpMk id="9" creationId="{0089E4CC-F030-3F0A-F9A0-7EE289E1D495}"/>
          </ac:cxnSpMkLst>
        </pc:cxnChg>
        <pc:cxnChg chg="add mod">
          <ac:chgData name="게스트 사용자" userId="" providerId="Windows Live" clId="Web-{A81E5C75-15DB-47FD-AA2E-0CB3ECD245B3}" dt="2022-09-21T17:40:33.370" v="2024" actId="14100"/>
          <ac:cxnSpMkLst>
            <pc:docMk/>
            <pc:sldMk cId="1570603017" sldId="295"/>
            <ac:cxnSpMk id="10" creationId="{0DBDBC3D-D39A-8186-CD6F-231A1FC04BB9}"/>
          </ac:cxnSpMkLst>
        </pc:cxnChg>
      </pc:sldChg>
      <pc:sldChg chg="addSp delSp modSp add ord replId">
        <pc:chgData name="게스트 사용자" userId="" providerId="Windows Live" clId="Web-{A81E5C75-15DB-47FD-AA2E-0CB3ECD245B3}" dt="2022-09-21T17:09:57.725" v="882"/>
        <pc:sldMkLst>
          <pc:docMk/>
          <pc:sldMk cId="2931829186" sldId="301"/>
        </pc:sldMkLst>
        <pc:spChg chg="del">
          <ac:chgData name="게스트 사용자" userId="" providerId="Windows Live" clId="Web-{A81E5C75-15DB-47FD-AA2E-0CB3ECD245B3}" dt="2022-09-21T15:11:54.977" v="13"/>
          <ac:spMkLst>
            <pc:docMk/>
            <pc:sldMk cId="2931829186" sldId="301"/>
            <ac:spMk id="6" creationId="{A25C5FB2-9815-5661-2292-8491724ACACC}"/>
          </ac:spMkLst>
        </pc:spChg>
        <pc:spChg chg="add mod">
          <ac:chgData name="게스트 사용자" userId="" providerId="Windows Live" clId="Web-{A81E5C75-15DB-47FD-AA2E-0CB3ECD245B3}" dt="2022-09-21T16:52:36.446" v="676" actId="14100"/>
          <ac:spMkLst>
            <pc:docMk/>
            <pc:sldMk cId="2931829186" sldId="301"/>
            <ac:spMk id="9" creationId="{686ED9DE-587B-2ADB-9DC1-59FBFA6B5E99}"/>
          </ac:spMkLst>
        </pc:spChg>
        <pc:spChg chg="add mod">
          <ac:chgData name="게스트 사용자" userId="" providerId="Windows Live" clId="Web-{A81E5C75-15DB-47FD-AA2E-0CB3ECD245B3}" dt="2022-09-21T16:53:10.665" v="682" actId="14100"/>
          <ac:spMkLst>
            <pc:docMk/>
            <pc:sldMk cId="2931829186" sldId="301"/>
            <ac:spMk id="10" creationId="{2D38A430-DADE-ACA2-1CFE-D0082177B547}"/>
          </ac:spMkLst>
        </pc:spChg>
        <pc:spChg chg="add mod">
          <ac:chgData name="게스트 사용자" userId="" providerId="Windows Live" clId="Web-{A81E5C75-15DB-47FD-AA2E-0CB3ECD245B3}" dt="2022-09-21T16:55:00.089" v="709" actId="14100"/>
          <ac:spMkLst>
            <pc:docMk/>
            <pc:sldMk cId="2931829186" sldId="301"/>
            <ac:spMk id="11" creationId="{1CDC34A2-FA61-990A-4148-9481940CE7A1}"/>
          </ac:spMkLst>
        </pc:spChg>
        <pc:spChg chg="add mod ord">
          <ac:chgData name="게스트 사용자" userId="" providerId="Windows Live" clId="Web-{A81E5C75-15DB-47FD-AA2E-0CB3ECD245B3}" dt="2022-09-21T17:02:45.951" v="805"/>
          <ac:spMkLst>
            <pc:docMk/>
            <pc:sldMk cId="2931829186" sldId="301"/>
            <ac:spMk id="13" creationId="{790D1E90-04D9-C4EB-DA5D-F1151A743034}"/>
          </ac:spMkLst>
        </pc:spChg>
        <pc:spChg chg="add mod">
          <ac:chgData name="게스트 사용자" userId="" providerId="Windows Live" clId="Web-{A81E5C75-15DB-47FD-AA2E-0CB3ECD245B3}" dt="2022-09-21T17:03:19.795" v="812" actId="1076"/>
          <ac:spMkLst>
            <pc:docMk/>
            <pc:sldMk cId="2931829186" sldId="301"/>
            <ac:spMk id="14" creationId="{B084D4C0-AB1B-B436-7445-D1A9037FB047}"/>
          </ac:spMkLst>
        </pc:spChg>
        <pc:spChg chg="add mod">
          <ac:chgData name="게스트 사용자" userId="" providerId="Windows Live" clId="Web-{A81E5C75-15DB-47FD-AA2E-0CB3ECD245B3}" dt="2022-09-21T17:03:13.545" v="811" actId="1076"/>
          <ac:spMkLst>
            <pc:docMk/>
            <pc:sldMk cId="2931829186" sldId="301"/>
            <ac:spMk id="15" creationId="{54B51012-EB84-0E76-A5F3-C0F9F127D7FA}"/>
          </ac:spMkLst>
        </pc:spChg>
        <pc:spChg chg="add mod">
          <ac:chgData name="게스트 사용자" userId="" providerId="Windows Live" clId="Web-{A81E5C75-15DB-47FD-AA2E-0CB3ECD245B3}" dt="2022-09-21T17:03:03.717" v="808" actId="1076"/>
          <ac:spMkLst>
            <pc:docMk/>
            <pc:sldMk cId="2931829186" sldId="301"/>
            <ac:spMk id="16" creationId="{AC56FC17-449C-58CD-54D1-0C9CBBDD1BE8}"/>
          </ac:spMkLst>
        </pc:spChg>
        <pc:spChg chg="add mod">
          <ac:chgData name="게스트 사용자" userId="" providerId="Windows Live" clId="Web-{A81E5C75-15DB-47FD-AA2E-0CB3ECD245B3}" dt="2022-09-21T17:03:31.858" v="815" actId="14100"/>
          <ac:spMkLst>
            <pc:docMk/>
            <pc:sldMk cId="2931829186" sldId="301"/>
            <ac:spMk id="17" creationId="{C1BF9083-276C-581C-6F3E-82141A90B6A9}"/>
          </ac:spMkLst>
        </pc:spChg>
        <pc:spChg chg="add del">
          <ac:chgData name="게스트 사용자" userId="" providerId="Windows Live" clId="Web-{A81E5C75-15DB-47FD-AA2E-0CB3ECD245B3}" dt="2022-09-21T17:03:46.655" v="817"/>
          <ac:spMkLst>
            <pc:docMk/>
            <pc:sldMk cId="2931829186" sldId="301"/>
            <ac:spMk id="18" creationId="{72D3BEA2-947D-CDD3-49B6-4626F3542D94}"/>
          </ac:spMkLst>
        </pc:spChg>
        <pc:spChg chg="add mod">
          <ac:chgData name="게스트 사용자" userId="" providerId="Windows Live" clId="Web-{A81E5C75-15DB-47FD-AA2E-0CB3ECD245B3}" dt="2022-09-21T17:04:33.078" v="834" actId="14100"/>
          <ac:spMkLst>
            <pc:docMk/>
            <pc:sldMk cId="2931829186" sldId="301"/>
            <ac:spMk id="19" creationId="{DAD666AF-60F7-9E2B-94A3-6F4137B7A250}"/>
          </ac:spMkLst>
        </pc:spChg>
        <pc:spChg chg="add mod">
          <ac:chgData name="게스트 사용자" userId="" providerId="Windows Live" clId="Web-{A81E5C75-15DB-47FD-AA2E-0CB3ECD245B3}" dt="2022-09-21T17:06:15.080" v="873" actId="20577"/>
          <ac:spMkLst>
            <pc:docMk/>
            <pc:sldMk cId="2931829186" sldId="301"/>
            <ac:spMk id="20" creationId="{7B917F70-EAD5-11E5-78D5-64B21202A684}"/>
          </ac:spMkLst>
        </pc:spChg>
        <pc:picChg chg="del">
          <ac:chgData name="게스트 사용자" userId="" providerId="Windows Live" clId="Web-{A81E5C75-15DB-47FD-AA2E-0CB3ECD245B3}" dt="2022-09-21T15:11:52.664" v="12"/>
          <ac:picMkLst>
            <pc:docMk/>
            <pc:sldMk cId="2931829186" sldId="301"/>
            <ac:picMk id="2" creationId="{17C071AC-6DEC-EFA4-3639-017814C914EC}"/>
          </ac:picMkLst>
        </pc:picChg>
        <pc:picChg chg="del">
          <ac:chgData name="게스트 사용자" userId="" providerId="Windows Live" clId="Web-{A81E5C75-15DB-47FD-AA2E-0CB3ECD245B3}" dt="2022-09-21T15:11:52.664" v="11"/>
          <ac:picMkLst>
            <pc:docMk/>
            <pc:sldMk cId="2931829186" sldId="301"/>
            <ac:picMk id="3" creationId="{1A7EF70B-C5B7-142C-56EF-B5FCE0DDACF7}"/>
          </ac:picMkLst>
        </pc:picChg>
        <pc:picChg chg="del">
          <ac:chgData name="게스트 사용자" userId="" providerId="Windows Live" clId="Web-{A81E5C75-15DB-47FD-AA2E-0CB3ECD245B3}" dt="2022-09-21T15:11:52.664" v="10"/>
          <ac:picMkLst>
            <pc:docMk/>
            <pc:sldMk cId="2931829186" sldId="301"/>
            <ac:picMk id="7" creationId="{D2C93A66-6D3F-ED04-EE47-92AF1CADB7BB}"/>
          </ac:picMkLst>
        </pc:picChg>
        <pc:picChg chg="add mod">
          <ac:chgData name="게스트 사용자" userId="" providerId="Windows Live" clId="Web-{A81E5C75-15DB-47FD-AA2E-0CB3ECD245B3}" dt="2022-09-21T15:12:27.337" v="23" actId="14100"/>
          <ac:picMkLst>
            <pc:docMk/>
            <pc:sldMk cId="2931829186" sldId="301"/>
            <ac:picMk id="8" creationId="{9DEB668F-F100-8C19-7650-9E28D3A69F5E}"/>
          </ac:picMkLst>
        </pc:picChg>
        <pc:picChg chg="add mod">
          <ac:chgData name="게스트 사용자" userId="" providerId="Windows Live" clId="Web-{A81E5C75-15DB-47FD-AA2E-0CB3ECD245B3}" dt="2022-09-21T17:03:07.717" v="809" actId="1076"/>
          <ac:picMkLst>
            <pc:docMk/>
            <pc:sldMk cId="2931829186" sldId="301"/>
            <ac:picMk id="12" creationId="{B073C7A7-4A78-64B7-8EFF-2E3AC4EE8804}"/>
          </ac:picMkLst>
        </pc:picChg>
        <pc:cxnChg chg="add mod">
          <ac:chgData name="게스트 사용자" userId="" providerId="Windows Live" clId="Web-{A81E5C75-15DB-47FD-AA2E-0CB3ECD245B3}" dt="2022-09-21T17:09:57.725" v="882"/>
          <ac:cxnSpMkLst>
            <pc:docMk/>
            <pc:sldMk cId="2931829186" sldId="301"/>
            <ac:cxnSpMk id="21" creationId="{78944151-5376-6489-1D63-962AC41FE7E7}"/>
          </ac:cxnSpMkLst>
        </pc:cxnChg>
      </pc:sldChg>
      <pc:sldChg chg="addSp delSp modSp add replId">
        <pc:chgData name="게스트 사용자" userId="" providerId="Windows Live" clId="Web-{A81E5C75-15DB-47FD-AA2E-0CB3ECD245B3}" dt="2022-09-21T17:22:25.944" v="1053" actId="1076"/>
        <pc:sldMkLst>
          <pc:docMk/>
          <pc:sldMk cId="705674072" sldId="302"/>
        </pc:sldMkLst>
        <pc:spChg chg="del">
          <ac:chgData name="게스트 사용자" userId="" providerId="Windows Live" clId="Web-{A81E5C75-15DB-47FD-AA2E-0CB3ECD245B3}" dt="2022-09-21T15:11:49.195" v="9"/>
          <ac:spMkLst>
            <pc:docMk/>
            <pc:sldMk cId="705674072" sldId="302"/>
            <ac:spMk id="6" creationId="{A25C5FB2-9815-5661-2292-8491724ACACC}"/>
          </ac:spMkLst>
        </pc:spChg>
        <pc:spChg chg="add mod">
          <ac:chgData name="게스트 사용자" userId="" providerId="Windows Live" clId="Web-{A81E5C75-15DB-47FD-AA2E-0CB3ECD245B3}" dt="2022-09-21T17:21:56.334" v="1041" actId="1076"/>
          <ac:spMkLst>
            <pc:docMk/>
            <pc:sldMk cId="705674072" sldId="302"/>
            <ac:spMk id="12" creationId="{D5FE7F45-94F0-2FF7-7B7D-6E4A8FA815F5}"/>
          </ac:spMkLst>
        </pc:spChg>
        <pc:spChg chg="add mod">
          <ac:chgData name="게스트 사용자" userId="" providerId="Windows Live" clId="Web-{A81E5C75-15DB-47FD-AA2E-0CB3ECD245B3}" dt="2022-09-21T15:18:52.189" v="93" actId="1076"/>
          <ac:spMkLst>
            <pc:docMk/>
            <pc:sldMk cId="705674072" sldId="302"/>
            <ac:spMk id="13" creationId="{71DC7984-3660-BC20-3B4A-D93E5581D3FD}"/>
          </ac:spMkLst>
        </pc:spChg>
        <pc:spChg chg="add del">
          <ac:chgData name="게스트 사용자" userId="" providerId="Windows Live" clId="Web-{A81E5C75-15DB-47FD-AA2E-0CB3ECD245B3}" dt="2022-09-21T17:21:57.115" v="1042"/>
          <ac:spMkLst>
            <pc:docMk/>
            <pc:sldMk cId="705674072" sldId="302"/>
            <ac:spMk id="17" creationId="{F6F8C5B2-4E08-F7F1-B943-72B0DA3CA610}"/>
          </ac:spMkLst>
        </pc:spChg>
        <pc:spChg chg="add mod">
          <ac:chgData name="게스트 사용자" userId="" providerId="Windows Live" clId="Web-{A81E5C75-15DB-47FD-AA2E-0CB3ECD245B3}" dt="2022-09-21T17:22:15.303" v="1049" actId="14100"/>
          <ac:spMkLst>
            <pc:docMk/>
            <pc:sldMk cId="705674072" sldId="302"/>
            <ac:spMk id="18" creationId="{B333A24D-B381-57E7-927B-472335BDB2E7}"/>
          </ac:spMkLst>
        </pc:spChg>
        <pc:spChg chg="add">
          <ac:chgData name="게스트 사용자" userId="" providerId="Windows Live" clId="Web-{A81E5C75-15DB-47FD-AA2E-0CB3ECD245B3}" dt="2022-09-21T17:22:16.709" v="1050"/>
          <ac:spMkLst>
            <pc:docMk/>
            <pc:sldMk cId="705674072" sldId="302"/>
            <ac:spMk id="19" creationId="{F6F8C5B2-4E08-F7F1-B943-72B0DA3CA610}"/>
          </ac:spMkLst>
        </pc:spChg>
        <pc:spChg chg="add mod">
          <ac:chgData name="게스트 사용자" userId="" providerId="Windows Live" clId="Web-{A81E5C75-15DB-47FD-AA2E-0CB3ECD245B3}" dt="2022-09-21T17:22:25.944" v="1053" actId="1076"/>
          <ac:spMkLst>
            <pc:docMk/>
            <pc:sldMk cId="705674072" sldId="302"/>
            <ac:spMk id="20" creationId="{B27402BF-0242-A5C1-4146-099D8D63C03B}"/>
          </ac:spMkLst>
        </pc:spChg>
        <pc:picChg chg="del">
          <ac:chgData name="게스트 사용자" userId="" providerId="Windows Live" clId="Web-{A81E5C75-15DB-47FD-AA2E-0CB3ECD245B3}" dt="2022-09-21T15:11:47.492" v="8"/>
          <ac:picMkLst>
            <pc:docMk/>
            <pc:sldMk cId="705674072" sldId="302"/>
            <ac:picMk id="2" creationId="{17C071AC-6DEC-EFA4-3639-017814C914EC}"/>
          </ac:picMkLst>
        </pc:picChg>
        <pc:picChg chg="del">
          <ac:chgData name="게스트 사용자" userId="" providerId="Windows Live" clId="Web-{A81E5C75-15DB-47FD-AA2E-0CB3ECD245B3}" dt="2022-09-21T15:11:47.492" v="7"/>
          <ac:picMkLst>
            <pc:docMk/>
            <pc:sldMk cId="705674072" sldId="302"/>
            <ac:picMk id="3" creationId="{1A7EF70B-C5B7-142C-56EF-B5FCE0DDACF7}"/>
          </ac:picMkLst>
        </pc:picChg>
        <pc:picChg chg="del">
          <ac:chgData name="게스트 사용자" userId="" providerId="Windows Live" clId="Web-{A81E5C75-15DB-47FD-AA2E-0CB3ECD245B3}" dt="2022-09-21T15:11:47.492" v="6"/>
          <ac:picMkLst>
            <pc:docMk/>
            <pc:sldMk cId="705674072" sldId="302"/>
            <ac:picMk id="7" creationId="{D2C93A66-6D3F-ED04-EE47-92AF1CADB7BB}"/>
          </ac:picMkLst>
        </pc:picChg>
        <pc:picChg chg="add mod">
          <ac:chgData name="게스트 사용자" userId="" providerId="Windows Live" clId="Web-{A81E5C75-15DB-47FD-AA2E-0CB3ECD245B3}" dt="2022-09-21T15:18:00.672" v="82" actId="1076"/>
          <ac:picMkLst>
            <pc:docMk/>
            <pc:sldMk cId="705674072" sldId="302"/>
            <ac:picMk id="8" creationId="{8C1A2FB3-65D2-4378-D392-8953E098B754}"/>
          </ac:picMkLst>
        </pc:picChg>
        <pc:picChg chg="add mod">
          <ac:chgData name="게스트 사용자" userId="" providerId="Windows Live" clId="Web-{A81E5C75-15DB-47FD-AA2E-0CB3ECD245B3}" dt="2022-09-21T15:17:58.828" v="81" actId="1076"/>
          <ac:picMkLst>
            <pc:docMk/>
            <pc:sldMk cId="705674072" sldId="302"/>
            <ac:picMk id="9" creationId="{15B6160C-267E-5476-34B5-4E88D4743EA7}"/>
          </ac:picMkLst>
        </pc:picChg>
        <pc:picChg chg="add mod">
          <ac:chgData name="게스트 사용자" userId="" providerId="Windows Live" clId="Web-{A81E5C75-15DB-47FD-AA2E-0CB3ECD245B3}" dt="2022-09-21T15:18:23.797" v="87" actId="1076"/>
          <ac:picMkLst>
            <pc:docMk/>
            <pc:sldMk cId="705674072" sldId="302"/>
            <ac:picMk id="10" creationId="{BB1B3524-2989-8B56-CED3-1B7649501431}"/>
          </ac:picMkLst>
        </pc:picChg>
        <pc:cxnChg chg="add mod">
          <ac:chgData name="게스트 사용자" userId="" providerId="Windows Live" clId="Web-{A81E5C75-15DB-47FD-AA2E-0CB3ECD245B3}" dt="2022-09-21T15:19:16.923" v="98" actId="14100"/>
          <ac:cxnSpMkLst>
            <pc:docMk/>
            <pc:sldMk cId="705674072" sldId="302"/>
            <ac:cxnSpMk id="14" creationId="{7180D6F2-B2F3-6251-FF2F-7EAA190940C5}"/>
          </ac:cxnSpMkLst>
        </pc:cxnChg>
        <pc:cxnChg chg="add del mod">
          <ac:chgData name="게스트 사용자" userId="" providerId="Windows Live" clId="Web-{A81E5C75-15DB-47FD-AA2E-0CB3ECD245B3}" dt="2022-09-21T15:19:37.689" v="102"/>
          <ac:cxnSpMkLst>
            <pc:docMk/>
            <pc:sldMk cId="705674072" sldId="302"/>
            <ac:cxnSpMk id="15" creationId="{BDB33126-5956-9B5B-9019-0DA8CABEF8A2}"/>
          </ac:cxnSpMkLst>
        </pc:cxnChg>
        <pc:cxnChg chg="add mod">
          <ac:chgData name="게스트 사용자" userId="" providerId="Windows Live" clId="Web-{A81E5C75-15DB-47FD-AA2E-0CB3ECD245B3}" dt="2022-09-21T15:20:08.721" v="108" actId="14100"/>
          <ac:cxnSpMkLst>
            <pc:docMk/>
            <pc:sldMk cId="705674072" sldId="302"/>
            <ac:cxnSpMk id="16" creationId="{7C983DB3-C4BA-12C7-27E8-78EE692D9B63}"/>
          </ac:cxnSpMkLst>
        </pc:cxnChg>
      </pc:sldChg>
      <pc:sldChg chg="addSp delSp modSp add del replId">
        <pc:chgData name="게스트 사용자" userId="" providerId="Windows Live" clId="Web-{A81E5C75-15DB-47FD-AA2E-0CB3ECD245B3}" dt="2022-09-21T15:23:49.382" v="111"/>
        <pc:sldMkLst>
          <pc:docMk/>
          <pc:sldMk cId="3941976527" sldId="303"/>
        </pc:sldMkLst>
        <pc:picChg chg="del">
          <ac:chgData name="게스트 사용자" userId="" providerId="Windows Live" clId="Web-{A81E5C75-15DB-47FD-AA2E-0CB3ECD245B3}" dt="2022-09-21T15:11:37.758" v="3"/>
          <ac:picMkLst>
            <pc:docMk/>
            <pc:sldMk cId="3941976527" sldId="303"/>
            <ac:picMk id="2" creationId="{17C071AC-6DEC-EFA4-3639-017814C914EC}"/>
          </ac:picMkLst>
        </pc:picChg>
        <pc:picChg chg="del">
          <ac:chgData name="게스트 사용자" userId="" providerId="Windows Live" clId="Web-{A81E5C75-15DB-47FD-AA2E-0CB3ECD245B3}" dt="2022-09-21T15:11:38.945" v="4"/>
          <ac:picMkLst>
            <pc:docMk/>
            <pc:sldMk cId="3941976527" sldId="303"/>
            <ac:picMk id="3" creationId="{1A7EF70B-C5B7-142C-56EF-B5FCE0DDACF7}"/>
          </ac:picMkLst>
        </pc:picChg>
        <pc:picChg chg="del">
          <ac:chgData name="게스트 사용자" userId="" providerId="Windows Live" clId="Web-{A81E5C75-15DB-47FD-AA2E-0CB3ECD245B3}" dt="2022-09-21T15:11:40.367" v="5"/>
          <ac:picMkLst>
            <pc:docMk/>
            <pc:sldMk cId="3941976527" sldId="303"/>
            <ac:picMk id="7" creationId="{D2C93A66-6D3F-ED04-EE47-92AF1CADB7BB}"/>
          </ac:picMkLst>
        </pc:picChg>
        <pc:picChg chg="add del mod">
          <ac:chgData name="게스트 사용자" userId="" providerId="Windows Live" clId="Web-{A81E5C75-15DB-47FD-AA2E-0CB3ECD245B3}" dt="2022-09-21T15:23:45.945" v="110"/>
          <ac:picMkLst>
            <pc:docMk/>
            <pc:sldMk cId="3941976527" sldId="303"/>
            <ac:picMk id="8" creationId="{0C5CCF55-42E2-AEA8-86B2-94B92A4DD416}"/>
          </ac:picMkLst>
        </pc:picChg>
      </pc:sldChg>
      <pc:sldChg chg="addSp delSp modSp add ord replId">
        <pc:chgData name="게스트 사용자" userId="" providerId="Windows Live" clId="Web-{A81E5C75-15DB-47FD-AA2E-0CB3ECD245B3}" dt="2022-09-21T17:32:38.198" v="1681" actId="20577"/>
        <pc:sldMkLst>
          <pc:docMk/>
          <pc:sldMk cId="2376779962" sldId="305"/>
        </pc:sldMkLst>
        <pc:spChg chg="mod">
          <ac:chgData name="게스트 사용자" userId="" providerId="Windows Live" clId="Web-{A81E5C75-15DB-47FD-AA2E-0CB3ECD245B3}" dt="2022-09-21T15:42:51.515" v="240" actId="20577"/>
          <ac:spMkLst>
            <pc:docMk/>
            <pc:sldMk cId="2376779962" sldId="305"/>
            <ac:spMk id="5" creationId="{00000000-0000-0000-0000-000000000000}"/>
          </ac:spMkLst>
        </pc:spChg>
        <pc:spChg chg="add mod">
          <ac:chgData name="게스트 사용자" userId="" providerId="Windows Live" clId="Web-{A81E5C75-15DB-47FD-AA2E-0CB3ECD245B3}" dt="2022-09-21T17:32:38.198" v="1681" actId="20577"/>
          <ac:spMkLst>
            <pc:docMk/>
            <pc:sldMk cId="2376779962" sldId="305"/>
            <ac:spMk id="8" creationId="{08341F00-C395-62ED-87AB-FAD9EE66B117}"/>
          </ac:spMkLst>
        </pc:spChg>
        <pc:picChg chg="add mod">
          <ac:chgData name="게스트 사용자" userId="" providerId="Windows Live" clId="Web-{A81E5C75-15DB-47FD-AA2E-0CB3ECD245B3}" dt="2022-09-21T16:01:46.061" v="577" actId="1076"/>
          <ac:picMkLst>
            <pc:docMk/>
            <pc:sldMk cId="2376779962" sldId="305"/>
            <ac:picMk id="2" creationId="{95A8D0B7-2C6C-2B44-7193-771EBDFE91A5}"/>
          </ac:picMkLst>
        </pc:picChg>
        <pc:picChg chg="add mod">
          <ac:chgData name="게스트 사용자" userId="" providerId="Windows Live" clId="Web-{A81E5C75-15DB-47FD-AA2E-0CB3ECD245B3}" dt="2022-09-21T16:01:47.576" v="578" actId="1076"/>
          <ac:picMkLst>
            <pc:docMk/>
            <pc:sldMk cId="2376779962" sldId="305"/>
            <ac:picMk id="3" creationId="{5C09D021-BFC0-2B44-FA9F-9C9EA728E9A1}"/>
          </ac:picMkLst>
        </pc:picChg>
        <pc:picChg chg="add del mod">
          <ac:chgData name="게스트 사용자" userId="" providerId="Windows Live" clId="Web-{A81E5C75-15DB-47FD-AA2E-0CB3ECD245B3}" dt="2022-09-21T16:09:44.493" v="584"/>
          <ac:picMkLst>
            <pc:docMk/>
            <pc:sldMk cId="2376779962" sldId="305"/>
            <ac:picMk id="6" creationId="{152202B7-0B12-39B0-9B86-7CB57E3F9DE9}"/>
          </ac:picMkLst>
        </pc:picChg>
        <pc:picChg chg="add mod">
          <ac:chgData name="게스트 사용자" userId="" providerId="Windows Live" clId="Web-{A81E5C75-15DB-47FD-AA2E-0CB3ECD245B3}" dt="2022-09-21T16:11:32.448" v="599" actId="1076"/>
          <ac:picMkLst>
            <pc:docMk/>
            <pc:sldMk cId="2376779962" sldId="305"/>
            <ac:picMk id="7" creationId="{76AC4E70-B857-2634-BE95-9EDDEEB81AD6}"/>
          </ac:picMkLst>
        </pc:picChg>
      </pc:sldChg>
      <pc:sldChg chg="addSp modSp add replId">
        <pc:chgData name="게스트 사용자" userId="" providerId="Windows Live" clId="Web-{A81E5C75-15DB-47FD-AA2E-0CB3ECD245B3}" dt="2022-09-21T16:10:10.321" v="596" actId="14100"/>
        <pc:sldMkLst>
          <pc:docMk/>
          <pc:sldMk cId="1111776372" sldId="306"/>
        </pc:sldMkLst>
        <pc:spChg chg="mod">
          <ac:chgData name="게스트 사용자" userId="" providerId="Windows Live" clId="Web-{A81E5C75-15DB-47FD-AA2E-0CB3ECD245B3}" dt="2022-09-21T15:43:04.703" v="261" actId="20577"/>
          <ac:spMkLst>
            <pc:docMk/>
            <pc:sldMk cId="1111776372" sldId="306"/>
            <ac:spMk id="5" creationId="{00000000-0000-0000-0000-000000000000}"/>
          </ac:spMkLst>
        </pc:spChg>
        <pc:picChg chg="add mod">
          <ac:chgData name="게스트 사용자" userId="" providerId="Windows Live" clId="Web-{A81E5C75-15DB-47FD-AA2E-0CB3ECD245B3}" dt="2022-09-21T15:33:35.847" v="140" actId="1076"/>
          <ac:picMkLst>
            <pc:docMk/>
            <pc:sldMk cId="1111776372" sldId="306"/>
            <ac:picMk id="2" creationId="{AB3D6068-B215-A63F-2AC8-289D83C7B9C4}"/>
          </ac:picMkLst>
        </pc:picChg>
        <pc:picChg chg="add mod">
          <ac:chgData name="게스트 사용자" userId="" providerId="Windows Live" clId="Web-{A81E5C75-15DB-47FD-AA2E-0CB3ECD245B3}" dt="2022-09-21T16:10:05.071" v="594" actId="14100"/>
          <ac:picMkLst>
            <pc:docMk/>
            <pc:sldMk cId="1111776372" sldId="306"/>
            <ac:picMk id="3" creationId="{392B218B-D367-0951-34BA-887B56C428FC}"/>
          </ac:picMkLst>
        </pc:picChg>
        <pc:picChg chg="add mod">
          <ac:chgData name="게스트 사용자" userId="" providerId="Windows Live" clId="Web-{A81E5C75-15DB-47FD-AA2E-0CB3ECD245B3}" dt="2022-09-21T16:10:10.321" v="596" actId="14100"/>
          <ac:picMkLst>
            <pc:docMk/>
            <pc:sldMk cId="1111776372" sldId="306"/>
            <ac:picMk id="6" creationId="{2B7E3E9D-A578-1065-D925-13A53D6C27CA}"/>
          </ac:picMkLst>
        </pc:picChg>
      </pc:sldChg>
      <pc:sldChg chg="addSp modSp add ord replId">
        <pc:chgData name="게스트 사용자" userId="" providerId="Windows Live" clId="Web-{A81E5C75-15DB-47FD-AA2E-0CB3ECD245B3}" dt="2022-09-21T17:24:46.046" v="1063" actId="1076"/>
        <pc:sldMkLst>
          <pc:docMk/>
          <pc:sldMk cId="1734900173" sldId="307"/>
        </pc:sldMkLst>
        <pc:spChg chg="mod">
          <ac:chgData name="게스트 사용자" userId="" providerId="Windows Live" clId="Web-{A81E5C75-15DB-47FD-AA2E-0CB3ECD245B3}" dt="2022-09-21T15:43:12.312" v="278" actId="20577"/>
          <ac:spMkLst>
            <pc:docMk/>
            <pc:sldMk cId="1734900173" sldId="307"/>
            <ac:spMk id="5" creationId="{00000000-0000-0000-0000-000000000000}"/>
          </ac:spMkLst>
        </pc:spChg>
        <pc:picChg chg="add mod">
          <ac:chgData name="게스트 사용자" userId="" providerId="Windows Live" clId="Web-{A81E5C75-15DB-47FD-AA2E-0CB3ECD245B3}" dt="2022-09-21T17:24:46.046" v="1063" actId="1076"/>
          <ac:picMkLst>
            <pc:docMk/>
            <pc:sldMk cId="1734900173" sldId="307"/>
            <ac:picMk id="2" creationId="{7F68AD38-3BC3-2964-69D3-09A5D3264FD7}"/>
          </ac:picMkLst>
        </pc:picChg>
      </pc:sldChg>
      <pc:sldChg chg="addSp modSp add replId">
        <pc:chgData name="게스트 사용자" userId="" providerId="Windows Live" clId="Web-{A81E5C75-15DB-47FD-AA2E-0CB3ECD245B3}" dt="2022-09-21T17:24:34.202" v="1058" actId="1076"/>
        <pc:sldMkLst>
          <pc:docMk/>
          <pc:sldMk cId="38055188" sldId="308"/>
        </pc:sldMkLst>
        <pc:spChg chg="mod">
          <ac:chgData name="게스트 사용자" userId="" providerId="Windows Live" clId="Web-{A81E5C75-15DB-47FD-AA2E-0CB3ECD245B3}" dt="2022-09-21T15:43:24.969" v="295" actId="20577"/>
          <ac:spMkLst>
            <pc:docMk/>
            <pc:sldMk cId="38055188" sldId="308"/>
            <ac:spMk id="5" creationId="{00000000-0000-0000-0000-000000000000}"/>
          </ac:spMkLst>
        </pc:spChg>
        <pc:picChg chg="add mod">
          <ac:chgData name="게스트 사용자" userId="" providerId="Windows Live" clId="Web-{A81E5C75-15DB-47FD-AA2E-0CB3ECD245B3}" dt="2022-09-21T17:24:34.202" v="1058" actId="1076"/>
          <ac:picMkLst>
            <pc:docMk/>
            <pc:sldMk cId="38055188" sldId="308"/>
            <ac:picMk id="2" creationId="{7E3C746B-FE47-F9B9-707C-109B23E5DFB9}"/>
          </ac:picMkLst>
        </pc:picChg>
      </pc:sldChg>
      <pc:sldChg chg="addSp modSp add replId">
        <pc:chgData name="게스트 사용자" userId="" providerId="Windows Live" clId="Web-{A81E5C75-15DB-47FD-AA2E-0CB3ECD245B3}" dt="2022-09-21T17:41:04.089" v="2026" actId="20577"/>
        <pc:sldMkLst>
          <pc:docMk/>
          <pc:sldMk cId="411607672" sldId="309"/>
        </pc:sldMkLst>
        <pc:spChg chg="mod">
          <ac:chgData name="게스트 사용자" userId="" providerId="Windows Live" clId="Web-{A81E5C75-15DB-47FD-AA2E-0CB3ECD245B3}" dt="2022-09-21T17:41:04.089" v="2026" actId="20577"/>
          <ac:spMkLst>
            <pc:docMk/>
            <pc:sldMk cId="411607672" sldId="309"/>
            <ac:spMk id="5" creationId="{00000000-0000-0000-0000-000000000000}"/>
          </ac:spMkLst>
        </pc:spChg>
        <pc:spChg chg="add mod">
          <ac:chgData name="게스트 사용자" userId="" providerId="Windows Live" clId="Web-{A81E5C75-15DB-47FD-AA2E-0CB3ECD245B3}" dt="2022-09-21T17:30:41.242" v="1573" actId="1076"/>
          <ac:spMkLst>
            <pc:docMk/>
            <pc:sldMk cId="411607672" sldId="309"/>
            <ac:spMk id="7" creationId="{174F6EAE-FE9E-26BE-F612-5E32F5B1316F}"/>
          </ac:spMkLst>
        </pc:spChg>
        <pc:spChg chg="add mod">
          <ac:chgData name="게스트 사용자" userId="" providerId="Windows Live" clId="Web-{A81E5C75-15DB-47FD-AA2E-0CB3ECD245B3}" dt="2022-09-21T17:30:03.179" v="1555" actId="20577"/>
          <ac:spMkLst>
            <pc:docMk/>
            <pc:sldMk cId="411607672" sldId="309"/>
            <ac:spMk id="8" creationId="{0CEC75DD-593A-2DC0-8C46-431EFE455422}"/>
          </ac:spMkLst>
        </pc:spChg>
        <pc:spChg chg="add mod">
          <ac:chgData name="게스트 사용자" userId="" providerId="Windows Live" clId="Web-{A81E5C75-15DB-47FD-AA2E-0CB3ECD245B3}" dt="2022-09-21T17:29:48.897" v="1548" actId="1076"/>
          <ac:spMkLst>
            <pc:docMk/>
            <pc:sldMk cId="411607672" sldId="309"/>
            <ac:spMk id="9" creationId="{E3683658-FC7A-880A-A153-FA8CEC25B609}"/>
          </ac:spMkLst>
        </pc:spChg>
        <pc:picChg chg="add mod">
          <ac:chgData name="게스트 사용자" userId="" providerId="Windows Live" clId="Web-{A81E5C75-15DB-47FD-AA2E-0CB3ECD245B3}" dt="2022-09-21T17:00:01.432" v="784" actId="1076"/>
          <ac:picMkLst>
            <pc:docMk/>
            <pc:sldMk cId="411607672" sldId="309"/>
            <ac:picMk id="2" creationId="{2640BA2A-311A-09D3-94FC-5467A0303877}"/>
          </ac:picMkLst>
        </pc:picChg>
        <pc:picChg chg="add mod">
          <ac:chgData name="게스트 사용자" userId="" providerId="Windows Live" clId="Web-{A81E5C75-15DB-47FD-AA2E-0CB3ECD245B3}" dt="2022-09-21T17:01:19.746" v="792" actId="1076"/>
          <ac:picMkLst>
            <pc:docMk/>
            <pc:sldMk cId="411607672" sldId="309"/>
            <ac:picMk id="3" creationId="{94654CE9-AA41-3857-8C8E-6FDC95FF0E0A}"/>
          </ac:picMkLst>
        </pc:picChg>
        <pc:picChg chg="add mod">
          <ac:chgData name="게스트 사용자" userId="" providerId="Windows Live" clId="Web-{A81E5C75-15DB-47FD-AA2E-0CB3ECD245B3}" dt="2022-09-21T17:00:19.026" v="791" actId="1076"/>
          <ac:picMkLst>
            <pc:docMk/>
            <pc:sldMk cId="411607672" sldId="309"/>
            <ac:picMk id="6" creationId="{1F5E3926-E83B-D5FA-0DB6-DD6AAA3B4C25}"/>
          </ac:picMkLst>
        </pc:picChg>
        <pc:picChg chg="add mod">
          <ac:chgData name="게스트 사용자" userId="" providerId="Windows Live" clId="Web-{A81E5C75-15DB-47FD-AA2E-0CB3ECD245B3}" dt="2022-09-21T17:31:07.227" v="1575" actId="1076"/>
          <ac:picMkLst>
            <pc:docMk/>
            <pc:sldMk cId="411607672" sldId="309"/>
            <ac:picMk id="10" creationId="{DB79DAB2-C883-D71D-875B-5AE6B56BD48B}"/>
          </ac:picMkLst>
        </pc:picChg>
      </pc:sldChg>
      <pc:sldChg chg="addSp delSp modSp add del ord replId">
        <pc:chgData name="게스트 사용자" userId="" providerId="Windows Live" clId="Web-{A81E5C75-15DB-47FD-AA2E-0CB3ECD245B3}" dt="2022-09-21T17:02:50.482" v="806"/>
        <pc:sldMkLst>
          <pc:docMk/>
          <pc:sldMk cId="674091645" sldId="310"/>
        </pc:sldMkLst>
        <pc:spChg chg="mod">
          <ac:chgData name="게스트 사용자" userId="" providerId="Windows Live" clId="Web-{A81E5C75-15DB-47FD-AA2E-0CB3ECD245B3}" dt="2022-09-21T15:42:24.608" v="205" actId="20577"/>
          <ac:spMkLst>
            <pc:docMk/>
            <pc:sldMk cId="674091645" sldId="310"/>
            <ac:spMk id="5" creationId="{00000000-0000-0000-0000-000000000000}"/>
          </ac:spMkLst>
        </pc:spChg>
        <pc:spChg chg="add del mod">
          <ac:chgData name="게스트 사용자" userId="" providerId="Windows Live" clId="Web-{A81E5C75-15DB-47FD-AA2E-0CB3ECD245B3}" dt="2022-09-21T17:02:28.294" v="797"/>
          <ac:spMkLst>
            <pc:docMk/>
            <pc:sldMk cId="674091645" sldId="310"/>
            <ac:spMk id="10" creationId="{FFBD1D32-A286-B82F-90E6-5D4995190FDE}"/>
          </ac:spMkLst>
        </pc:spChg>
        <pc:spChg chg="add del mod">
          <ac:chgData name="게스트 사용자" userId="" providerId="Windows Live" clId="Web-{A81E5C75-15DB-47FD-AA2E-0CB3ECD245B3}" dt="2022-09-21T17:02:28.294" v="796"/>
          <ac:spMkLst>
            <pc:docMk/>
            <pc:sldMk cId="674091645" sldId="310"/>
            <ac:spMk id="11" creationId="{A67D54A3-4702-021D-7EE7-D4CFA4F49F57}"/>
          </ac:spMkLst>
        </pc:spChg>
        <pc:spChg chg="add del mod">
          <ac:chgData name="게스트 사용자" userId="" providerId="Windows Live" clId="Web-{A81E5C75-15DB-47FD-AA2E-0CB3ECD245B3}" dt="2022-09-21T17:02:28.294" v="795"/>
          <ac:spMkLst>
            <pc:docMk/>
            <pc:sldMk cId="674091645" sldId="310"/>
            <ac:spMk id="12" creationId="{FA981553-0E72-CF85-85F7-8F605145B952}"/>
          </ac:spMkLst>
        </pc:spChg>
        <pc:spChg chg="add del mod">
          <ac:chgData name="게스트 사용자" userId="" providerId="Windows Live" clId="Web-{A81E5C75-15DB-47FD-AA2E-0CB3ECD245B3}" dt="2022-09-21T17:02:28.294" v="794"/>
          <ac:spMkLst>
            <pc:docMk/>
            <pc:sldMk cId="674091645" sldId="310"/>
            <ac:spMk id="13" creationId="{7BF965FC-E619-09BB-7AF2-86BB69001A3B}"/>
          </ac:spMkLst>
        </pc:spChg>
        <pc:picChg chg="del">
          <ac:chgData name="게스트 사용자" userId="" providerId="Windows Live" clId="Web-{A81E5C75-15DB-47FD-AA2E-0CB3ECD245B3}" dt="2022-09-21T15:36:44.742" v="168"/>
          <ac:picMkLst>
            <pc:docMk/>
            <pc:sldMk cId="674091645" sldId="310"/>
            <ac:picMk id="2" creationId="{C3F44345-617A-959A-E605-AA0C481F54CD}"/>
          </ac:picMkLst>
        </pc:picChg>
        <pc:picChg chg="del">
          <ac:chgData name="게스트 사용자" userId="" providerId="Windows Live" clId="Web-{A81E5C75-15DB-47FD-AA2E-0CB3ECD245B3}" dt="2022-09-21T15:36:43.445" v="167"/>
          <ac:picMkLst>
            <pc:docMk/>
            <pc:sldMk cId="674091645" sldId="310"/>
            <ac:picMk id="3" creationId="{5B5A493F-969F-86E8-7844-D82160308D2C}"/>
          </ac:picMkLst>
        </pc:picChg>
        <pc:picChg chg="add del mod">
          <ac:chgData name="게스트 사용자" userId="" providerId="Windows Live" clId="Web-{A81E5C75-15DB-47FD-AA2E-0CB3ECD245B3}" dt="2022-09-21T16:44:35.748" v="657"/>
          <ac:picMkLst>
            <pc:docMk/>
            <pc:sldMk cId="674091645" sldId="310"/>
            <ac:picMk id="6" creationId="{9E91384E-445A-BC17-AE56-68F9A0F5F604}"/>
          </ac:picMkLst>
        </pc:picChg>
        <pc:picChg chg="add del mod ord">
          <ac:chgData name="게스트 사용자" userId="" providerId="Windows Live" clId="Web-{A81E5C75-15DB-47FD-AA2E-0CB3ECD245B3}" dt="2022-09-21T16:44:42.420" v="658"/>
          <ac:picMkLst>
            <pc:docMk/>
            <pc:sldMk cId="674091645" sldId="310"/>
            <ac:picMk id="7" creationId="{2AF68FA4-77F8-9245-D344-1772300B67B9}"/>
          </ac:picMkLst>
        </pc:picChg>
        <pc:picChg chg="add del mod">
          <ac:chgData name="게스트 사용자" userId="" providerId="Windows Live" clId="Web-{A81E5C75-15DB-47FD-AA2E-0CB3ECD245B3}" dt="2022-09-21T16:44:44.092" v="659"/>
          <ac:picMkLst>
            <pc:docMk/>
            <pc:sldMk cId="674091645" sldId="310"/>
            <ac:picMk id="8" creationId="{A6BC36E6-D579-933A-A271-938D4746EF17}"/>
          </ac:picMkLst>
        </pc:picChg>
        <pc:picChg chg="add del mod">
          <ac:chgData name="게스트 사용자" userId="" providerId="Windows Live" clId="Web-{A81E5C75-15DB-47FD-AA2E-0CB3ECD245B3}" dt="2022-09-21T17:02:28.294" v="798"/>
          <ac:picMkLst>
            <pc:docMk/>
            <pc:sldMk cId="674091645" sldId="310"/>
            <ac:picMk id="9" creationId="{411C36E6-DCE9-7685-B9DF-0530E0FCC9E8}"/>
          </ac:picMkLst>
        </pc:picChg>
      </pc:sldChg>
      <pc:sldChg chg="addSp modSp add ord replId">
        <pc:chgData name="게스트 사용자" userId="" providerId="Windows Live" clId="Web-{A81E5C75-15DB-47FD-AA2E-0CB3ECD245B3}" dt="2022-09-21T15:55:36.663" v="562"/>
        <pc:sldMkLst>
          <pc:docMk/>
          <pc:sldMk cId="4229001998" sldId="311"/>
        </pc:sldMkLst>
        <pc:spChg chg="mod">
          <ac:chgData name="게스트 사용자" userId="" providerId="Windows Live" clId="Web-{A81E5C75-15DB-47FD-AA2E-0CB3ECD245B3}" dt="2022-09-21T15:44:03.939" v="329" actId="20577"/>
          <ac:spMkLst>
            <pc:docMk/>
            <pc:sldMk cId="4229001998" sldId="311"/>
            <ac:spMk id="5" creationId="{00000000-0000-0000-0000-000000000000}"/>
          </ac:spMkLst>
        </pc:spChg>
        <pc:picChg chg="add mod">
          <ac:chgData name="게스트 사용자" userId="" providerId="Windows Live" clId="Web-{A81E5C75-15DB-47FD-AA2E-0CB3ECD245B3}" dt="2022-09-21T15:47:54.006" v="347" actId="1076"/>
          <ac:picMkLst>
            <pc:docMk/>
            <pc:sldMk cId="4229001998" sldId="311"/>
            <ac:picMk id="2" creationId="{600658DE-619D-E6DF-887D-CB526BBC1EDE}"/>
          </ac:picMkLst>
        </pc:picChg>
        <pc:picChg chg="add mod">
          <ac:chgData name="게스트 사용자" userId="" providerId="Windows Live" clId="Web-{A81E5C75-15DB-47FD-AA2E-0CB3ECD245B3}" dt="2022-09-21T15:48:06.006" v="350" actId="14100"/>
          <ac:picMkLst>
            <pc:docMk/>
            <pc:sldMk cId="4229001998" sldId="311"/>
            <ac:picMk id="3" creationId="{9C58DF53-0190-FE9D-FE4C-E5F1778E5E50}"/>
          </ac:picMkLst>
        </pc:picChg>
      </pc:sldChg>
      <pc:sldChg chg="addSp modSp add ord replId">
        <pc:chgData name="게스트 사용자" userId="" providerId="Windows Live" clId="Web-{A81E5C75-15DB-47FD-AA2E-0CB3ECD245B3}" dt="2022-09-21T15:48:52.898" v="380" actId="14100"/>
        <pc:sldMkLst>
          <pc:docMk/>
          <pc:sldMk cId="2740441942" sldId="313"/>
        </pc:sldMkLst>
        <pc:spChg chg="mod">
          <ac:chgData name="게스트 사용자" userId="" providerId="Windows Live" clId="Web-{A81E5C75-15DB-47FD-AA2E-0CB3ECD245B3}" dt="2022-09-21T15:48:28.772" v="371" actId="20577"/>
          <ac:spMkLst>
            <pc:docMk/>
            <pc:sldMk cId="2740441942" sldId="313"/>
            <ac:spMk id="5" creationId="{00000000-0000-0000-0000-000000000000}"/>
          </ac:spMkLst>
        </pc:spChg>
        <pc:picChg chg="add mod">
          <ac:chgData name="게스트 사용자" userId="" providerId="Windows Live" clId="Web-{A81E5C75-15DB-47FD-AA2E-0CB3ECD245B3}" dt="2022-09-21T15:48:52.898" v="380" actId="14100"/>
          <ac:picMkLst>
            <pc:docMk/>
            <pc:sldMk cId="2740441942" sldId="313"/>
            <ac:picMk id="2" creationId="{54C68A06-B77E-FC0A-B216-971517DB0F2A}"/>
          </ac:picMkLst>
        </pc:picChg>
      </pc:sldChg>
      <pc:sldChg chg="modSp add ord replId">
        <pc:chgData name="게스트 사용자" userId="" providerId="Windows Live" clId="Web-{A81E5C75-15DB-47FD-AA2E-0CB3ECD245B3}" dt="2022-09-21T15:49:15.117" v="401" actId="20577"/>
        <pc:sldMkLst>
          <pc:docMk/>
          <pc:sldMk cId="4158252525" sldId="314"/>
        </pc:sldMkLst>
        <pc:spChg chg="mod">
          <ac:chgData name="게스트 사용자" userId="" providerId="Windows Live" clId="Web-{A81E5C75-15DB-47FD-AA2E-0CB3ECD245B3}" dt="2022-09-21T15:49:15.117" v="401" actId="20577"/>
          <ac:spMkLst>
            <pc:docMk/>
            <pc:sldMk cId="4158252525" sldId="314"/>
            <ac:spMk id="5" creationId="{00000000-0000-0000-0000-000000000000}"/>
          </ac:spMkLst>
        </pc:spChg>
      </pc:sldChg>
      <pc:sldChg chg="addSp modSp add ord replId">
        <pc:chgData name="게스트 사용자" userId="" providerId="Windows Live" clId="Web-{A81E5C75-15DB-47FD-AA2E-0CB3ECD245B3}" dt="2022-09-21T15:51:50.276" v="461" actId="1076"/>
        <pc:sldMkLst>
          <pc:docMk/>
          <pc:sldMk cId="3056569837" sldId="315"/>
        </pc:sldMkLst>
        <pc:spChg chg="mod">
          <ac:chgData name="게스트 사용자" userId="" providerId="Windows Live" clId="Web-{A81E5C75-15DB-47FD-AA2E-0CB3ECD245B3}" dt="2022-09-21T15:51:30.276" v="456" actId="20577"/>
          <ac:spMkLst>
            <pc:docMk/>
            <pc:sldMk cId="3056569837" sldId="315"/>
            <ac:spMk id="5" creationId="{00000000-0000-0000-0000-000000000000}"/>
          </ac:spMkLst>
        </pc:spChg>
        <pc:picChg chg="add mod">
          <ac:chgData name="게스트 사용자" userId="" providerId="Windows Live" clId="Web-{A81E5C75-15DB-47FD-AA2E-0CB3ECD245B3}" dt="2022-09-21T15:51:50.276" v="461" actId="1076"/>
          <ac:picMkLst>
            <pc:docMk/>
            <pc:sldMk cId="3056569837" sldId="315"/>
            <ac:picMk id="2" creationId="{9549FC89-2725-50A9-562E-12F5F5580917}"/>
          </ac:picMkLst>
        </pc:picChg>
      </pc:sldChg>
      <pc:sldChg chg="add ord replId">
        <pc:chgData name="게스트 사용자" userId="" providerId="Windows Live" clId="Web-{A81E5C75-15DB-47FD-AA2E-0CB3ECD245B3}" dt="2022-09-21T15:51:56.933" v="463"/>
        <pc:sldMkLst>
          <pc:docMk/>
          <pc:sldMk cId="3056548790" sldId="316"/>
        </pc:sldMkLst>
      </pc:sldChg>
      <pc:sldChg chg="add replId">
        <pc:chgData name="게스트 사용자" userId="" providerId="Windows Live" clId="Web-{A81E5C75-15DB-47FD-AA2E-0CB3ECD245B3}" dt="2022-09-21T15:51:59.308" v="464"/>
        <pc:sldMkLst>
          <pc:docMk/>
          <pc:sldMk cId="3500085325" sldId="317"/>
        </pc:sldMkLst>
      </pc:sldChg>
      <pc:sldChg chg="addSp modSp add replId">
        <pc:chgData name="게스트 사용자" userId="" providerId="Windows Live" clId="Web-{A81E5C75-15DB-47FD-AA2E-0CB3ECD245B3}" dt="2022-09-21T15:54:09.592" v="527" actId="1076"/>
        <pc:sldMkLst>
          <pc:docMk/>
          <pc:sldMk cId="197117431" sldId="318"/>
        </pc:sldMkLst>
        <pc:spChg chg="mod">
          <ac:chgData name="게스트 사용자" userId="" providerId="Windows Live" clId="Web-{A81E5C75-15DB-47FD-AA2E-0CB3ECD245B3}" dt="2022-09-21T15:52:25.949" v="483" actId="20577"/>
          <ac:spMkLst>
            <pc:docMk/>
            <pc:sldMk cId="197117431" sldId="318"/>
            <ac:spMk id="5" creationId="{00000000-0000-0000-0000-000000000000}"/>
          </ac:spMkLst>
        </pc:spChg>
        <pc:picChg chg="add mod">
          <ac:chgData name="게스트 사용자" userId="" providerId="Windows Live" clId="Web-{A81E5C75-15DB-47FD-AA2E-0CB3ECD245B3}" dt="2022-09-21T15:54:09.592" v="527" actId="1076"/>
          <ac:picMkLst>
            <pc:docMk/>
            <pc:sldMk cId="197117431" sldId="318"/>
            <ac:picMk id="2" creationId="{4A0E92C6-1B4D-6F6E-152B-566512A9FB9D}"/>
          </ac:picMkLst>
        </pc:picChg>
      </pc:sldChg>
      <pc:sldChg chg="addSp modSp add replId">
        <pc:chgData name="게스트 사용자" userId="" providerId="Windows Live" clId="Web-{A81E5C75-15DB-47FD-AA2E-0CB3ECD245B3}" dt="2022-09-21T15:55:11.281" v="559" actId="1076"/>
        <pc:sldMkLst>
          <pc:docMk/>
          <pc:sldMk cId="3220115417" sldId="319"/>
        </pc:sldMkLst>
        <pc:spChg chg="mod">
          <ac:chgData name="게스트 사용자" userId="" providerId="Windows Live" clId="Web-{A81E5C75-15DB-47FD-AA2E-0CB3ECD245B3}" dt="2022-09-21T15:54:35.827" v="549" actId="20577"/>
          <ac:spMkLst>
            <pc:docMk/>
            <pc:sldMk cId="3220115417" sldId="319"/>
            <ac:spMk id="5" creationId="{00000000-0000-0000-0000-000000000000}"/>
          </ac:spMkLst>
        </pc:spChg>
        <pc:picChg chg="add mod">
          <ac:chgData name="게스트 사용자" userId="" providerId="Windows Live" clId="Web-{A81E5C75-15DB-47FD-AA2E-0CB3ECD245B3}" dt="2022-09-21T15:54:57.359" v="556" actId="1076"/>
          <ac:picMkLst>
            <pc:docMk/>
            <pc:sldMk cId="3220115417" sldId="319"/>
            <ac:picMk id="2" creationId="{8A3E1B5F-D028-3ADF-BCF8-4A6496D8B703}"/>
          </ac:picMkLst>
        </pc:picChg>
        <pc:picChg chg="add mod">
          <ac:chgData name="게스트 사용자" userId="" providerId="Windows Live" clId="Web-{A81E5C75-15DB-47FD-AA2E-0CB3ECD245B3}" dt="2022-09-21T15:55:11.281" v="559" actId="1076"/>
          <ac:picMkLst>
            <pc:docMk/>
            <pc:sldMk cId="3220115417" sldId="319"/>
            <ac:picMk id="3" creationId="{A4C9CE75-79F3-BCD4-7BDD-12EDABAA6856}"/>
          </ac:picMkLst>
        </pc:picChg>
      </pc:sldChg>
      <pc:sldChg chg="modSp add del replId">
        <pc:chgData name="게스트 사용자" userId="" providerId="Windows Live" clId="Web-{A81E5C75-15DB-47FD-AA2E-0CB3ECD245B3}" dt="2022-09-21T15:54:37.687" v="550"/>
        <pc:sldMkLst>
          <pc:docMk/>
          <pc:sldMk cId="2994034462" sldId="320"/>
        </pc:sldMkLst>
        <pc:spChg chg="mod">
          <ac:chgData name="게스트 사용자" userId="" providerId="Windows Live" clId="Web-{A81E5C75-15DB-47FD-AA2E-0CB3ECD245B3}" dt="2022-09-21T15:52:46.356" v="522" actId="20577"/>
          <ac:spMkLst>
            <pc:docMk/>
            <pc:sldMk cId="2994034462" sldId="320"/>
            <ac:spMk id="5" creationId="{00000000-0000-0000-0000-000000000000}"/>
          </ac:spMkLst>
        </pc:spChg>
      </pc:sldChg>
      <pc:sldChg chg="addSp delSp modSp add replId">
        <pc:chgData name="게스트 사용자" userId="" providerId="Windows Live" clId="Web-{A81E5C75-15DB-47FD-AA2E-0CB3ECD245B3}" dt="2022-09-21T17:23:53.920" v="1055" actId="1076"/>
        <pc:sldMkLst>
          <pc:docMk/>
          <pc:sldMk cId="3069554257" sldId="320"/>
        </pc:sldMkLst>
        <pc:spChg chg="del">
          <ac:chgData name="게스트 사용자" userId="" providerId="Windows Live" clId="Web-{A81E5C75-15DB-47FD-AA2E-0CB3ECD245B3}" dt="2022-09-21T16:37:42.437" v="614"/>
          <ac:spMkLst>
            <pc:docMk/>
            <pc:sldMk cId="3069554257" sldId="320"/>
            <ac:spMk id="12" creationId="{D5FE7F45-94F0-2FF7-7B7D-6E4A8FA815F5}"/>
          </ac:spMkLst>
        </pc:spChg>
        <pc:spChg chg="del">
          <ac:chgData name="게스트 사용자" userId="" providerId="Windows Live" clId="Web-{A81E5C75-15DB-47FD-AA2E-0CB3ECD245B3}" dt="2022-09-21T16:37:45.219" v="616"/>
          <ac:spMkLst>
            <pc:docMk/>
            <pc:sldMk cId="3069554257" sldId="320"/>
            <ac:spMk id="13" creationId="{71DC7984-3660-BC20-3B4A-D93E5581D3FD}"/>
          </ac:spMkLst>
        </pc:spChg>
        <pc:picChg chg="add mod">
          <ac:chgData name="게스트 사용자" userId="" providerId="Windows Live" clId="Web-{A81E5C75-15DB-47FD-AA2E-0CB3ECD245B3}" dt="2022-09-21T17:23:51.795" v="1054" actId="1076"/>
          <ac:picMkLst>
            <pc:docMk/>
            <pc:sldMk cId="3069554257" sldId="320"/>
            <ac:picMk id="2" creationId="{C2390E17-3254-C3E4-8BC3-ED23486563B6}"/>
          </ac:picMkLst>
        </pc:picChg>
        <pc:picChg chg="add mod">
          <ac:chgData name="게스트 사용자" userId="" providerId="Windows Live" clId="Web-{A81E5C75-15DB-47FD-AA2E-0CB3ECD245B3}" dt="2022-09-21T17:23:53.920" v="1055" actId="1076"/>
          <ac:picMkLst>
            <pc:docMk/>
            <pc:sldMk cId="3069554257" sldId="320"/>
            <ac:picMk id="3" creationId="{D23C77FB-2B6C-7566-7CB1-E9D67068C8EA}"/>
          </ac:picMkLst>
        </pc:picChg>
        <pc:picChg chg="del">
          <ac:chgData name="게스트 사용자" userId="" providerId="Windows Live" clId="Web-{A81E5C75-15DB-47FD-AA2E-0CB3ECD245B3}" dt="2022-09-21T16:37:38.859" v="612"/>
          <ac:picMkLst>
            <pc:docMk/>
            <pc:sldMk cId="3069554257" sldId="320"/>
            <ac:picMk id="8" creationId="{8C1A2FB3-65D2-4378-D392-8953E098B754}"/>
          </ac:picMkLst>
        </pc:picChg>
        <pc:picChg chg="del">
          <ac:chgData name="게스트 사용자" userId="" providerId="Windows Live" clId="Web-{A81E5C75-15DB-47FD-AA2E-0CB3ECD245B3}" dt="2022-09-21T16:37:40.093" v="613"/>
          <ac:picMkLst>
            <pc:docMk/>
            <pc:sldMk cId="3069554257" sldId="320"/>
            <ac:picMk id="9" creationId="{15B6160C-267E-5476-34B5-4E88D4743EA7}"/>
          </ac:picMkLst>
        </pc:picChg>
        <pc:picChg chg="del">
          <ac:chgData name="게스트 사용자" userId="" providerId="Windows Live" clId="Web-{A81E5C75-15DB-47FD-AA2E-0CB3ECD245B3}" dt="2022-09-21T16:37:37.375" v="611"/>
          <ac:picMkLst>
            <pc:docMk/>
            <pc:sldMk cId="3069554257" sldId="320"/>
            <ac:picMk id="10" creationId="{BB1B3524-2989-8B56-CED3-1B7649501431}"/>
          </ac:picMkLst>
        </pc:picChg>
        <pc:cxnChg chg="del">
          <ac:chgData name="게스트 사용자" userId="" providerId="Windows Live" clId="Web-{A81E5C75-15DB-47FD-AA2E-0CB3ECD245B3}" dt="2022-09-21T16:37:46.422" v="617"/>
          <ac:cxnSpMkLst>
            <pc:docMk/>
            <pc:sldMk cId="3069554257" sldId="320"/>
            <ac:cxnSpMk id="14" creationId="{7180D6F2-B2F3-6251-FF2F-7EAA190940C5}"/>
          </ac:cxnSpMkLst>
        </pc:cxnChg>
        <pc:cxnChg chg="del">
          <ac:chgData name="게스트 사용자" userId="" providerId="Windows Live" clId="Web-{A81E5C75-15DB-47FD-AA2E-0CB3ECD245B3}" dt="2022-09-21T16:37:43.703" v="615"/>
          <ac:cxnSpMkLst>
            <pc:docMk/>
            <pc:sldMk cId="3069554257" sldId="320"/>
            <ac:cxnSpMk id="16" creationId="{7C983DB3-C4BA-12C7-27E8-78EE692D9B63}"/>
          </ac:cxnSpMkLst>
        </pc:cxnChg>
      </pc:sldChg>
      <pc:sldChg chg="addSp delSp modSp add replId">
        <pc:chgData name="게스트 사용자" userId="" providerId="Windows Live" clId="Web-{A81E5C75-15DB-47FD-AA2E-0CB3ECD245B3}" dt="2022-09-21T17:34:59.685" v="1832" actId="1076"/>
        <pc:sldMkLst>
          <pc:docMk/>
          <pc:sldMk cId="3477092138" sldId="321"/>
        </pc:sldMkLst>
        <pc:spChg chg="add mod">
          <ac:chgData name="게스트 사용자" userId="" providerId="Windows Live" clId="Web-{A81E5C75-15DB-47FD-AA2E-0CB3ECD245B3}" dt="2022-09-21T17:34:59.669" v="1829" actId="1076"/>
          <ac:spMkLst>
            <pc:docMk/>
            <pc:sldMk cId="3477092138" sldId="321"/>
            <ac:spMk id="7" creationId="{B1D1EAAB-A8BA-3637-6EE7-C58005190B73}"/>
          </ac:spMkLst>
        </pc:spChg>
        <pc:spChg chg="add mod">
          <ac:chgData name="게스트 사용자" userId="" providerId="Windows Live" clId="Web-{A81E5C75-15DB-47FD-AA2E-0CB3ECD245B3}" dt="2022-09-21T17:34:59.669" v="1830" actId="1076"/>
          <ac:spMkLst>
            <pc:docMk/>
            <pc:sldMk cId="3477092138" sldId="321"/>
            <ac:spMk id="8" creationId="{BB6251FA-FE90-1C1E-6785-A024BD8C4AE7}"/>
          </ac:spMkLst>
        </pc:spChg>
        <pc:spChg chg="add mod">
          <ac:chgData name="게스트 사용자" userId="" providerId="Windows Live" clId="Web-{A81E5C75-15DB-47FD-AA2E-0CB3ECD245B3}" dt="2022-09-21T17:34:59.669" v="1831" actId="1076"/>
          <ac:spMkLst>
            <pc:docMk/>
            <pc:sldMk cId="3477092138" sldId="321"/>
            <ac:spMk id="9" creationId="{57459F1A-83B9-7173-C23F-757035929A5D}"/>
          </ac:spMkLst>
        </pc:spChg>
        <pc:spChg chg="add mod">
          <ac:chgData name="게스트 사용자" userId="" providerId="Windows Live" clId="Web-{A81E5C75-15DB-47FD-AA2E-0CB3ECD245B3}" dt="2022-09-21T17:34:59.685" v="1832" actId="1076"/>
          <ac:spMkLst>
            <pc:docMk/>
            <pc:sldMk cId="3477092138" sldId="321"/>
            <ac:spMk id="10" creationId="{BB693DCE-BF1D-FACD-E587-ED656F3248D7}"/>
          </ac:spMkLst>
        </pc:spChg>
        <pc:picChg chg="del">
          <ac:chgData name="게스트 사용자" userId="" providerId="Windows Live" clId="Web-{A81E5C75-15DB-47FD-AA2E-0CB3ECD245B3}" dt="2022-09-21T16:43:02.496" v="633"/>
          <ac:picMkLst>
            <pc:docMk/>
            <pc:sldMk cId="3477092138" sldId="321"/>
            <ac:picMk id="2" creationId="{C3F44345-617A-959A-E605-AA0C481F54CD}"/>
          </ac:picMkLst>
        </pc:picChg>
        <pc:picChg chg="del">
          <ac:chgData name="게스트 사용자" userId="" providerId="Windows Live" clId="Web-{A81E5C75-15DB-47FD-AA2E-0CB3ECD245B3}" dt="2022-09-21T16:42:56.793" v="632"/>
          <ac:picMkLst>
            <pc:docMk/>
            <pc:sldMk cId="3477092138" sldId="321"/>
            <ac:picMk id="3" creationId="{5B5A493F-969F-86E8-7844-D82160308D2C}"/>
          </ac:picMkLst>
        </pc:picChg>
        <pc:picChg chg="add mod">
          <ac:chgData name="게스트 사용자" userId="" providerId="Windows Live" clId="Web-{A81E5C75-15DB-47FD-AA2E-0CB3ECD245B3}" dt="2022-09-21T17:34:59.654" v="1828" actId="1076"/>
          <ac:picMkLst>
            <pc:docMk/>
            <pc:sldMk cId="3477092138" sldId="321"/>
            <ac:picMk id="6" creationId="{B37D2B4A-5324-8329-9A86-1CF8D99ADC78}"/>
          </ac:picMkLst>
        </pc:picChg>
      </pc:sldChg>
    </pc:docChg>
  </pc:docChgLst>
  <pc:docChgLst>
    <pc:chgData name="게스트 사용자" providerId="Windows Live" clId="Web-{41335C3E-4518-4BF9-8CDE-7B3593A48448}"/>
    <pc:docChg chg="modSld">
      <pc:chgData name="게스트 사용자" userId="" providerId="Windows Live" clId="Web-{41335C3E-4518-4BF9-8CDE-7B3593A48448}" dt="2022-09-21T16:15:53.495" v="260"/>
      <pc:docMkLst>
        <pc:docMk/>
      </pc:docMkLst>
      <pc:sldChg chg="modSp">
        <pc:chgData name="게스트 사용자" userId="" providerId="Windows Live" clId="Web-{41335C3E-4518-4BF9-8CDE-7B3593A48448}" dt="2022-09-21T16:11:31.303" v="44" actId="20577"/>
        <pc:sldMkLst>
          <pc:docMk/>
          <pc:sldMk cId="2758224763" sldId="273"/>
        </pc:sldMkLst>
        <pc:spChg chg="mod">
          <ac:chgData name="게스트 사용자" userId="" providerId="Windows Live" clId="Web-{41335C3E-4518-4BF9-8CDE-7B3593A48448}" dt="2022-09-21T16:11:31.303" v="44" actId="20577"/>
          <ac:spMkLst>
            <pc:docMk/>
            <pc:sldMk cId="2758224763" sldId="273"/>
            <ac:spMk id="5" creationId="{00000000-0000-0000-0000-000000000000}"/>
          </ac:spMkLst>
        </pc:spChg>
      </pc:sldChg>
      <pc:sldChg chg="modSp">
        <pc:chgData name="게스트 사용자" userId="" providerId="Windows Live" clId="Web-{41335C3E-4518-4BF9-8CDE-7B3593A48448}" dt="2022-09-21T16:12:20.443" v="122" actId="20577"/>
        <pc:sldMkLst>
          <pc:docMk/>
          <pc:sldMk cId="66382417" sldId="275"/>
        </pc:sldMkLst>
        <pc:spChg chg="mod">
          <ac:chgData name="게스트 사용자" userId="" providerId="Windows Live" clId="Web-{41335C3E-4518-4BF9-8CDE-7B3593A48448}" dt="2022-09-21T16:12:20.443" v="122" actId="20577"/>
          <ac:spMkLst>
            <pc:docMk/>
            <pc:sldMk cId="66382417" sldId="275"/>
            <ac:spMk id="5" creationId="{00000000-0000-0000-0000-000000000000}"/>
          </ac:spMkLst>
        </pc:spChg>
      </pc:sldChg>
      <pc:sldChg chg="modSp">
        <pc:chgData name="게스트 사용자" userId="" providerId="Windows Live" clId="Web-{41335C3E-4518-4BF9-8CDE-7B3593A48448}" dt="2022-09-21T16:12:33.209" v="141" actId="20577"/>
        <pc:sldMkLst>
          <pc:docMk/>
          <pc:sldMk cId="3340782746" sldId="276"/>
        </pc:sldMkLst>
        <pc:spChg chg="mod">
          <ac:chgData name="게스트 사용자" userId="" providerId="Windows Live" clId="Web-{41335C3E-4518-4BF9-8CDE-7B3593A48448}" dt="2022-09-21T16:12:33.209" v="141" actId="20577"/>
          <ac:spMkLst>
            <pc:docMk/>
            <pc:sldMk cId="3340782746" sldId="276"/>
            <ac:spMk id="5" creationId="{00000000-0000-0000-0000-000000000000}"/>
          </ac:spMkLst>
        </pc:spChg>
      </pc:sldChg>
      <pc:sldChg chg="modSp">
        <pc:chgData name="게스트 사용자" userId="" providerId="Windows Live" clId="Web-{41335C3E-4518-4BF9-8CDE-7B3593A48448}" dt="2022-09-21T16:12:53.444" v="148" actId="20577"/>
        <pc:sldMkLst>
          <pc:docMk/>
          <pc:sldMk cId="1016277920" sldId="281"/>
        </pc:sldMkLst>
        <pc:spChg chg="mod">
          <ac:chgData name="게스트 사용자" userId="" providerId="Windows Live" clId="Web-{41335C3E-4518-4BF9-8CDE-7B3593A48448}" dt="2022-09-21T16:12:53.444" v="148" actId="20577"/>
          <ac:spMkLst>
            <pc:docMk/>
            <pc:sldMk cId="1016277920" sldId="281"/>
            <ac:spMk id="5" creationId="{00000000-0000-0000-0000-000000000000}"/>
          </ac:spMkLst>
        </pc:spChg>
      </pc:sldChg>
      <pc:sldChg chg="modSp">
        <pc:chgData name="게스트 사용자" userId="" providerId="Windows Live" clId="Web-{41335C3E-4518-4BF9-8CDE-7B3593A48448}" dt="2022-09-21T16:13:55.289" v="172" actId="14100"/>
        <pc:sldMkLst>
          <pc:docMk/>
          <pc:sldMk cId="2036994109" sldId="282"/>
        </pc:sldMkLst>
        <pc:spChg chg="mod">
          <ac:chgData name="게스트 사용자" userId="" providerId="Windows Live" clId="Web-{41335C3E-4518-4BF9-8CDE-7B3593A48448}" dt="2022-09-21T16:13:55.289" v="172" actId="14100"/>
          <ac:spMkLst>
            <pc:docMk/>
            <pc:sldMk cId="2036994109" sldId="282"/>
            <ac:spMk id="5" creationId="{00000000-0000-0000-0000-000000000000}"/>
          </ac:spMkLst>
        </pc:spChg>
      </pc:sldChg>
      <pc:sldChg chg="modSp">
        <pc:chgData name="게스트 사용자" userId="" providerId="Windows Live" clId="Web-{41335C3E-4518-4BF9-8CDE-7B3593A48448}" dt="2022-09-21T16:14:58.525" v="220" actId="20577"/>
        <pc:sldMkLst>
          <pc:docMk/>
          <pc:sldMk cId="3580687547" sldId="283"/>
        </pc:sldMkLst>
        <pc:spChg chg="mod">
          <ac:chgData name="게스트 사용자" userId="" providerId="Windows Live" clId="Web-{41335C3E-4518-4BF9-8CDE-7B3593A48448}" dt="2022-09-21T16:14:58.525" v="220" actId="20577"/>
          <ac:spMkLst>
            <pc:docMk/>
            <pc:sldMk cId="3580687547" sldId="283"/>
            <ac:spMk id="5" creationId="{00000000-0000-0000-0000-000000000000}"/>
          </ac:spMkLst>
        </pc:spChg>
      </pc:sldChg>
      <pc:sldChg chg="modSp">
        <pc:chgData name="게스트 사용자" userId="" providerId="Windows Live" clId="Web-{41335C3E-4518-4BF9-8CDE-7B3593A48448}" dt="2022-09-21T16:15:05.901" v="226" actId="20577"/>
        <pc:sldMkLst>
          <pc:docMk/>
          <pc:sldMk cId="1618605762" sldId="284"/>
        </pc:sldMkLst>
        <pc:spChg chg="mod">
          <ac:chgData name="게스트 사용자" userId="" providerId="Windows Live" clId="Web-{41335C3E-4518-4BF9-8CDE-7B3593A48448}" dt="2022-09-21T16:15:05.901" v="226" actId="20577"/>
          <ac:spMkLst>
            <pc:docMk/>
            <pc:sldMk cId="1618605762" sldId="284"/>
            <ac:spMk id="5" creationId="{00000000-0000-0000-0000-000000000000}"/>
          </ac:spMkLst>
        </pc:spChg>
      </pc:sldChg>
      <pc:sldChg chg="addSp delSp modSp">
        <pc:chgData name="게스트 사용자" userId="" providerId="Windows Live" clId="Web-{41335C3E-4518-4BF9-8CDE-7B3593A48448}" dt="2022-09-21T16:15:36.104" v="256"/>
        <pc:sldMkLst>
          <pc:docMk/>
          <pc:sldMk cId="1655545627" sldId="285"/>
        </pc:sldMkLst>
        <pc:spChg chg="del mod">
          <ac:chgData name="게스트 사용자" userId="" providerId="Windows Live" clId="Web-{41335C3E-4518-4BF9-8CDE-7B3593A48448}" dt="2022-09-21T16:15:35.807" v="255"/>
          <ac:spMkLst>
            <pc:docMk/>
            <pc:sldMk cId="1655545627" sldId="285"/>
            <ac:spMk id="5" creationId="{00000000-0000-0000-0000-000000000000}"/>
          </ac:spMkLst>
        </pc:spChg>
        <pc:spChg chg="add">
          <ac:chgData name="게스트 사용자" userId="" providerId="Windows Live" clId="Web-{41335C3E-4518-4BF9-8CDE-7B3593A48448}" dt="2022-09-21T16:15:36.104" v="256"/>
          <ac:spMkLst>
            <pc:docMk/>
            <pc:sldMk cId="1655545627" sldId="285"/>
            <ac:spMk id="6" creationId="{A0BAA770-9830-47ED-81CA-957E11A4DAE6}"/>
          </ac:spMkLst>
        </pc:spChg>
      </pc:sldChg>
      <pc:sldChg chg="addSp delSp">
        <pc:chgData name="게스트 사용자" userId="" providerId="Windows Live" clId="Web-{41335C3E-4518-4BF9-8CDE-7B3593A48448}" dt="2022-09-21T16:15:45.980" v="258"/>
        <pc:sldMkLst>
          <pc:docMk/>
          <pc:sldMk cId="1286137984" sldId="299"/>
        </pc:sldMkLst>
        <pc:spChg chg="add">
          <ac:chgData name="게스트 사용자" userId="" providerId="Windows Live" clId="Web-{41335C3E-4518-4BF9-8CDE-7B3593A48448}" dt="2022-09-21T16:15:45.980" v="258"/>
          <ac:spMkLst>
            <pc:docMk/>
            <pc:sldMk cId="1286137984" sldId="299"/>
            <ac:spMk id="3" creationId="{93FD14DC-89DF-D7D9-50B6-A1333F9DBDD9}"/>
          </ac:spMkLst>
        </pc:spChg>
        <pc:spChg chg="del">
          <ac:chgData name="게스트 사용자" userId="" providerId="Windows Live" clId="Web-{41335C3E-4518-4BF9-8CDE-7B3593A48448}" dt="2022-09-21T16:15:45.620" v="257"/>
          <ac:spMkLst>
            <pc:docMk/>
            <pc:sldMk cId="1286137984" sldId="299"/>
            <ac:spMk id="5" creationId="{00000000-0000-0000-0000-000000000000}"/>
          </ac:spMkLst>
        </pc:spChg>
      </pc:sldChg>
      <pc:sldChg chg="addSp delSp">
        <pc:chgData name="게스트 사용자" userId="" providerId="Windows Live" clId="Web-{41335C3E-4518-4BF9-8CDE-7B3593A48448}" dt="2022-09-21T16:15:53.495" v="260"/>
        <pc:sldMkLst>
          <pc:docMk/>
          <pc:sldMk cId="375302129" sldId="304"/>
        </pc:sldMkLst>
        <pc:spChg chg="del">
          <ac:chgData name="게스트 사용자" userId="" providerId="Windows Live" clId="Web-{41335C3E-4518-4BF9-8CDE-7B3593A48448}" dt="2022-09-21T16:15:52.370" v="259"/>
          <ac:spMkLst>
            <pc:docMk/>
            <pc:sldMk cId="375302129" sldId="304"/>
            <ac:spMk id="5" creationId="{00000000-0000-0000-0000-000000000000}"/>
          </ac:spMkLst>
        </pc:spChg>
        <pc:spChg chg="add">
          <ac:chgData name="게스트 사용자" userId="" providerId="Windows Live" clId="Web-{41335C3E-4518-4BF9-8CDE-7B3593A48448}" dt="2022-09-21T16:15:53.495" v="260"/>
          <ac:spMkLst>
            <pc:docMk/>
            <pc:sldMk cId="375302129" sldId="304"/>
            <ac:spMk id="9" creationId="{BCDB70AC-E197-85DF-F779-FD23BA5B3C14}"/>
          </ac:spMkLst>
        </pc:spChg>
      </pc:sldChg>
      <pc:sldChg chg="modSp">
        <pc:chgData name="게스트 사용자" userId="" providerId="Windows Live" clId="Web-{41335C3E-4518-4BF9-8CDE-7B3593A48448}" dt="2022-09-21T16:15:17.057" v="250" actId="20577"/>
        <pc:sldMkLst>
          <pc:docMk/>
          <pc:sldMk cId="3363397952" sldId="312"/>
        </pc:sldMkLst>
        <pc:spChg chg="mod">
          <ac:chgData name="게스트 사용자" userId="" providerId="Windows Live" clId="Web-{41335C3E-4518-4BF9-8CDE-7B3593A48448}" dt="2022-09-21T16:15:17.057" v="250" actId="20577"/>
          <ac:spMkLst>
            <pc:docMk/>
            <pc:sldMk cId="3363397952" sldId="312"/>
            <ac:spMk id="5" creationId="{00000000-0000-0000-0000-000000000000}"/>
          </ac:spMkLst>
        </pc:spChg>
      </pc:sldChg>
    </pc:docChg>
  </pc:docChgLst>
  <pc:docChgLst>
    <pc:chgData name="게스트 사용자" providerId="Windows Live" clId="Web-{20B280BA-5913-4BC7-8D2F-1D9FB6C93F77}"/>
    <pc:docChg chg="delSld">
      <pc:chgData name="게스트 사용자" userId="" providerId="Windows Live" clId="Web-{20B280BA-5913-4BC7-8D2F-1D9FB6C93F77}" dt="2022-09-22T00:36:49.846" v="0"/>
      <pc:docMkLst>
        <pc:docMk/>
      </pc:docMkLst>
      <pc:sldChg chg="del">
        <pc:chgData name="게스트 사용자" userId="" providerId="Windows Live" clId="Web-{20B280BA-5913-4BC7-8D2F-1D9FB6C93F77}" dt="2022-09-22T00:36:49.846" v="0"/>
        <pc:sldMkLst>
          <pc:docMk/>
          <pc:sldMk cId="15234880" sldId="271"/>
        </pc:sldMkLst>
      </pc:sldChg>
    </pc:docChg>
  </pc:docChgLst>
  <pc:docChgLst>
    <pc:chgData name="게스트 사용자" providerId="Windows Live" clId="Web-{2DEA4379-7665-401C-8894-4EAAF4B67EFD}"/>
    <pc:docChg chg="sldOrd">
      <pc:chgData name="게스트 사용자" userId="" providerId="Windows Live" clId="Web-{2DEA4379-7665-401C-8894-4EAAF4B67EFD}" dt="2022-09-21T07:38:52.475" v="0"/>
      <pc:docMkLst>
        <pc:docMk/>
      </pc:docMkLst>
      <pc:sldChg chg="ord">
        <pc:chgData name="게스트 사용자" userId="" providerId="Windows Live" clId="Web-{2DEA4379-7665-401C-8894-4EAAF4B67EFD}" dt="2022-09-21T07:38:52.475" v="0"/>
        <pc:sldMkLst>
          <pc:docMk/>
          <pc:sldMk cId="2948424769" sldId="268"/>
        </pc:sldMkLst>
      </pc:sldChg>
    </pc:docChg>
  </pc:docChgLst>
  <pc:docChgLst>
    <pc:chgData name="게스트 사용자" providerId="Windows Live" clId="Web-{85340D14-8A84-413B-A27F-14645F1E41EE}"/>
    <pc:docChg chg="delSld modSld">
      <pc:chgData name="게스트 사용자" userId="" providerId="Windows Live" clId="Web-{85340D14-8A84-413B-A27F-14645F1E41EE}" dt="2022-09-22T00:32:25.181" v="43"/>
      <pc:docMkLst>
        <pc:docMk/>
      </pc:docMkLst>
      <pc:sldChg chg="modSp">
        <pc:chgData name="게스트 사용자" userId="" providerId="Windows Live" clId="Web-{85340D14-8A84-413B-A27F-14645F1E41EE}" dt="2022-09-22T00:31:54.274" v="17" actId="20577"/>
        <pc:sldMkLst>
          <pc:docMk/>
          <pc:sldMk cId="2758224763" sldId="273"/>
        </pc:sldMkLst>
        <pc:spChg chg="mod">
          <ac:chgData name="게스트 사용자" userId="" providerId="Windows Live" clId="Web-{85340D14-8A84-413B-A27F-14645F1E41EE}" dt="2022-09-22T00:31:54.274" v="17" actId="20577"/>
          <ac:spMkLst>
            <pc:docMk/>
            <pc:sldMk cId="2758224763" sldId="273"/>
            <ac:spMk id="5" creationId="{00000000-0000-0000-0000-000000000000}"/>
          </ac:spMkLst>
        </pc:spChg>
      </pc:sldChg>
      <pc:sldChg chg="modSp">
        <pc:chgData name="게스트 사용자" userId="" providerId="Windows Live" clId="Web-{85340D14-8A84-413B-A27F-14645F1E41EE}" dt="2022-09-22T00:31:56.571" v="21" actId="20577"/>
        <pc:sldMkLst>
          <pc:docMk/>
          <pc:sldMk cId="66382417" sldId="275"/>
        </pc:sldMkLst>
        <pc:spChg chg="mod">
          <ac:chgData name="게스트 사용자" userId="" providerId="Windows Live" clId="Web-{85340D14-8A84-413B-A27F-14645F1E41EE}" dt="2022-09-22T00:31:56.571" v="21" actId="20577"/>
          <ac:spMkLst>
            <pc:docMk/>
            <pc:sldMk cId="66382417" sldId="275"/>
            <ac:spMk id="5" creationId="{00000000-0000-0000-0000-000000000000}"/>
          </ac:spMkLst>
        </pc:spChg>
      </pc:sldChg>
      <pc:sldChg chg="modSp">
        <pc:chgData name="게스트 사용자" userId="" providerId="Windows Live" clId="Web-{85340D14-8A84-413B-A27F-14645F1E41EE}" dt="2022-09-22T00:31:58.821" v="25" actId="20577"/>
        <pc:sldMkLst>
          <pc:docMk/>
          <pc:sldMk cId="3340782746" sldId="276"/>
        </pc:sldMkLst>
        <pc:spChg chg="mod">
          <ac:chgData name="게스트 사용자" userId="" providerId="Windows Live" clId="Web-{85340D14-8A84-413B-A27F-14645F1E41EE}" dt="2022-09-22T00:31:58.821" v="25" actId="20577"/>
          <ac:spMkLst>
            <pc:docMk/>
            <pc:sldMk cId="3340782746" sldId="276"/>
            <ac:spMk id="5" creationId="{00000000-0000-0000-0000-000000000000}"/>
          </ac:spMkLst>
        </pc:spChg>
      </pc:sldChg>
      <pc:sldChg chg="del">
        <pc:chgData name="게스트 사용자" userId="" providerId="Windows Live" clId="Web-{85340D14-8A84-413B-A27F-14645F1E41EE}" dt="2022-09-22T00:32:25.181" v="43"/>
        <pc:sldMkLst>
          <pc:docMk/>
          <pc:sldMk cId="750391720" sldId="279"/>
        </pc:sldMkLst>
      </pc:sldChg>
      <pc:sldChg chg="modSp">
        <pc:chgData name="게스트 사용자" userId="" providerId="Windows Live" clId="Web-{85340D14-8A84-413B-A27F-14645F1E41EE}" dt="2022-09-22T00:32:03.743" v="28" actId="20577"/>
        <pc:sldMkLst>
          <pc:docMk/>
          <pc:sldMk cId="1016277920" sldId="281"/>
        </pc:sldMkLst>
        <pc:spChg chg="mod">
          <ac:chgData name="게스트 사용자" userId="" providerId="Windows Live" clId="Web-{85340D14-8A84-413B-A27F-14645F1E41EE}" dt="2022-09-22T00:32:03.743" v="28" actId="20577"/>
          <ac:spMkLst>
            <pc:docMk/>
            <pc:sldMk cId="1016277920" sldId="281"/>
            <ac:spMk id="5" creationId="{00000000-0000-0000-0000-000000000000}"/>
          </ac:spMkLst>
        </pc:spChg>
      </pc:sldChg>
      <pc:sldChg chg="modSp">
        <pc:chgData name="게스트 사용자" userId="" providerId="Windows Live" clId="Web-{85340D14-8A84-413B-A27F-14645F1E41EE}" dt="2022-09-22T00:32:03.915" v="30" actId="20577"/>
        <pc:sldMkLst>
          <pc:docMk/>
          <pc:sldMk cId="2036994109" sldId="282"/>
        </pc:sldMkLst>
        <pc:spChg chg="mod">
          <ac:chgData name="게스트 사용자" userId="" providerId="Windows Live" clId="Web-{85340D14-8A84-413B-A27F-14645F1E41EE}" dt="2022-09-22T00:32:03.915" v="30" actId="20577"/>
          <ac:spMkLst>
            <pc:docMk/>
            <pc:sldMk cId="2036994109" sldId="282"/>
            <ac:spMk id="5" creationId="{00000000-0000-0000-0000-000000000000}"/>
          </ac:spMkLst>
        </pc:spChg>
      </pc:sldChg>
      <pc:sldChg chg="modSp">
        <pc:chgData name="게스트 사용자" userId="" providerId="Windows Live" clId="Web-{85340D14-8A84-413B-A27F-14645F1E41EE}" dt="2022-09-22T00:32:07.274" v="33" actId="20577"/>
        <pc:sldMkLst>
          <pc:docMk/>
          <pc:sldMk cId="3580687547" sldId="283"/>
        </pc:sldMkLst>
        <pc:spChg chg="mod">
          <ac:chgData name="게스트 사용자" userId="" providerId="Windows Live" clId="Web-{85340D14-8A84-413B-A27F-14645F1E41EE}" dt="2022-09-22T00:32:07.274" v="33" actId="20577"/>
          <ac:spMkLst>
            <pc:docMk/>
            <pc:sldMk cId="3580687547" sldId="283"/>
            <ac:spMk id="5" creationId="{00000000-0000-0000-0000-000000000000}"/>
          </ac:spMkLst>
        </pc:spChg>
      </pc:sldChg>
      <pc:sldChg chg="modSp">
        <pc:chgData name="게스트 사용자" userId="" providerId="Windows Live" clId="Web-{85340D14-8A84-413B-A27F-14645F1E41EE}" dt="2022-09-22T00:32:13.212" v="37" actId="20577"/>
        <pc:sldMkLst>
          <pc:docMk/>
          <pc:sldMk cId="1655545627" sldId="285"/>
        </pc:sldMkLst>
        <pc:spChg chg="mod">
          <ac:chgData name="게스트 사용자" userId="" providerId="Windows Live" clId="Web-{85340D14-8A84-413B-A27F-14645F1E41EE}" dt="2022-09-22T00:32:13.212" v="37" actId="20577"/>
          <ac:spMkLst>
            <pc:docMk/>
            <pc:sldMk cId="1655545627" sldId="285"/>
            <ac:spMk id="6" creationId="{A0BAA770-9830-47ED-81CA-957E11A4DAE6}"/>
          </ac:spMkLst>
        </pc:spChg>
      </pc:sldChg>
      <pc:sldChg chg="modSp">
        <pc:chgData name="게스트 사용자" userId="" providerId="Windows Live" clId="Web-{85340D14-8A84-413B-A27F-14645F1E41EE}" dt="2022-09-22T00:32:16.587" v="39" actId="20577"/>
        <pc:sldMkLst>
          <pc:docMk/>
          <pc:sldMk cId="1286137984" sldId="299"/>
        </pc:sldMkLst>
        <pc:spChg chg="mod">
          <ac:chgData name="게스트 사용자" userId="" providerId="Windows Live" clId="Web-{85340D14-8A84-413B-A27F-14645F1E41EE}" dt="2022-09-22T00:32:16.587" v="39" actId="20577"/>
          <ac:spMkLst>
            <pc:docMk/>
            <pc:sldMk cId="1286137984" sldId="299"/>
            <ac:spMk id="3" creationId="{93FD14DC-89DF-D7D9-50B6-A1333F9DBDD9}"/>
          </ac:spMkLst>
        </pc:spChg>
      </pc:sldChg>
      <pc:sldChg chg="modSp">
        <pc:chgData name="게스트 사용자" userId="" providerId="Windows Live" clId="Web-{85340D14-8A84-413B-A27F-14645F1E41EE}" dt="2022-09-22T00:32:18.900" v="42" actId="20577"/>
        <pc:sldMkLst>
          <pc:docMk/>
          <pc:sldMk cId="375302129" sldId="304"/>
        </pc:sldMkLst>
        <pc:spChg chg="mod">
          <ac:chgData name="게스트 사용자" userId="" providerId="Windows Live" clId="Web-{85340D14-8A84-413B-A27F-14645F1E41EE}" dt="2022-09-22T00:32:18.900" v="42" actId="20577"/>
          <ac:spMkLst>
            <pc:docMk/>
            <pc:sldMk cId="375302129" sldId="304"/>
            <ac:spMk id="9" creationId="{BCDB70AC-E197-85DF-F779-FD23BA5B3C14}"/>
          </ac:spMkLst>
        </pc:spChg>
      </pc:sldChg>
      <pc:sldChg chg="modSp">
        <pc:chgData name="게스트 사용자" userId="" providerId="Windows Live" clId="Web-{85340D14-8A84-413B-A27F-14645F1E41EE}" dt="2022-09-22T00:32:08.775" v="35" actId="20577"/>
        <pc:sldMkLst>
          <pc:docMk/>
          <pc:sldMk cId="3363397952" sldId="312"/>
        </pc:sldMkLst>
        <pc:spChg chg="mod">
          <ac:chgData name="게스트 사용자" userId="" providerId="Windows Live" clId="Web-{85340D14-8A84-413B-A27F-14645F1E41EE}" dt="2022-09-22T00:32:08.775" v="35" actId="20577"/>
          <ac:spMkLst>
            <pc:docMk/>
            <pc:sldMk cId="3363397952" sldId="312"/>
            <ac:spMk id="5" creationId="{00000000-0000-0000-0000-000000000000}"/>
          </ac:spMkLst>
        </pc:spChg>
      </pc:sldChg>
      <pc:sldChg chg="addSp modSp">
        <pc:chgData name="게스트 사용자" userId="" providerId="Windows Live" clId="Web-{85340D14-8A84-413B-A27F-14645F1E41EE}" dt="2022-09-22T00:28:25.020" v="10" actId="14100"/>
        <pc:sldMkLst>
          <pc:docMk/>
          <pc:sldMk cId="4158252525" sldId="314"/>
        </pc:sldMkLst>
        <pc:picChg chg="add mod">
          <ac:chgData name="게스트 사용자" userId="" providerId="Windows Live" clId="Web-{85340D14-8A84-413B-A27F-14645F1E41EE}" dt="2022-09-22T00:28:06.098" v="2"/>
          <ac:picMkLst>
            <pc:docMk/>
            <pc:sldMk cId="4158252525" sldId="314"/>
            <ac:picMk id="2" creationId="{EAAFFF95-E476-4420-CFB8-876F1C103ABD}"/>
          </ac:picMkLst>
        </pc:picChg>
        <pc:picChg chg="add mod">
          <ac:chgData name="게스트 사용자" userId="" providerId="Windows Live" clId="Web-{85340D14-8A84-413B-A27F-14645F1E41EE}" dt="2022-09-22T00:28:25.020" v="10" actId="14100"/>
          <ac:picMkLst>
            <pc:docMk/>
            <pc:sldMk cId="4158252525" sldId="314"/>
            <ac:picMk id="3" creationId="{A529498D-EFAF-A830-5C5B-DD4CB15282D4}"/>
          </ac:picMkLst>
        </pc:picChg>
      </pc:sldChg>
      <pc:sldChg chg="del">
        <pc:chgData name="게스트 사용자" userId="" providerId="Windows Live" clId="Web-{85340D14-8A84-413B-A27F-14645F1E41EE}" dt="2022-09-22T00:26:56.066" v="0"/>
        <pc:sldMkLst>
          <pc:docMk/>
          <pc:sldMk cId="3056548790" sldId="316"/>
        </pc:sldMkLst>
      </pc:sldChg>
      <pc:sldChg chg="del">
        <pc:chgData name="게스트 사용자" userId="" providerId="Windows Live" clId="Web-{85340D14-8A84-413B-A27F-14645F1E41EE}" dt="2022-09-22T00:26:58.144" v="1"/>
        <pc:sldMkLst>
          <pc:docMk/>
          <pc:sldMk cId="3500085325" sldId="31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907B8F-31BD-4146-A330-13A6E308A232}" type="doc">
      <dgm:prSet loTypeId="urn:microsoft.com/office/officeart/2005/8/layout/process1" loCatId="process" qsTypeId="urn:microsoft.com/office/officeart/2005/8/quickstyle/simple2" qsCatId="simple" csTypeId="urn:microsoft.com/office/officeart/2005/8/colors/accent6_1" csCatId="accent6" phldr="1"/>
      <dgm:spPr/>
    </dgm:pt>
    <dgm:pt modelId="{C01E8851-AD6A-48F6-9265-3183D9DF8BF0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첫 조원 모임 (8/9)</a:t>
          </a:r>
        </a:p>
      </dgm:t>
    </dgm:pt>
    <dgm:pt modelId="{5840693B-D107-45CE-956E-818062480290}" type="parTrans" cxnId="{E5FC14B0-0448-4513-A54B-03B54E9A1D1A}">
      <dgm:prSet/>
      <dgm:spPr/>
      <dgm:t>
        <a:bodyPr/>
        <a:lstStyle/>
        <a:p>
          <a:pPr latinLnBrk="1"/>
          <a:endParaRPr lang="ko-KR" altLang="en-US"/>
        </a:p>
      </dgm:t>
    </dgm:pt>
    <dgm:pt modelId="{997424A0-1EAA-4E80-BC62-F134235147AF}" type="sibTrans" cxnId="{E5FC14B0-0448-4513-A54B-03B54E9A1D1A}">
      <dgm:prSet/>
      <dgm:spPr/>
      <dgm:t>
        <a:bodyPr/>
        <a:lstStyle/>
        <a:p>
          <a:pPr latinLnBrk="1"/>
          <a:endParaRPr lang="ko-KR" altLang="en-US"/>
        </a:p>
      </dgm:t>
    </dgm:pt>
    <dgm:pt modelId="{6369DD3D-F1EE-4CD4-A455-6207011EFB23}">
      <dgm:prSet phldrT="[텍스트]" phldr="0"/>
      <dgm:spPr/>
      <dgm:t>
        <a:bodyPr/>
        <a:lstStyle/>
        <a:p>
          <a:pPr rtl="0" latinLnBrk="1"/>
          <a:r>
            <a: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프론트 작업(8/17)</a:t>
          </a:r>
        </a:p>
      </dgm:t>
    </dgm:pt>
    <dgm:pt modelId="{F41F83B7-D8A8-484C-B3DE-BDAF59B11E9E}" type="parTrans" cxnId="{70BAAA9A-5860-42D1-B619-CE2855F5D8B4}">
      <dgm:prSet/>
      <dgm:spPr/>
      <dgm:t>
        <a:bodyPr/>
        <a:lstStyle/>
        <a:p>
          <a:pPr latinLnBrk="1"/>
          <a:endParaRPr lang="ko-KR" altLang="en-US"/>
        </a:p>
      </dgm:t>
    </dgm:pt>
    <dgm:pt modelId="{AA59769C-4985-45BA-BDA3-F978EE55EDE8}" type="sibTrans" cxnId="{70BAAA9A-5860-42D1-B619-CE2855F5D8B4}">
      <dgm:prSet/>
      <dgm:spPr/>
      <dgm:t>
        <a:bodyPr/>
        <a:lstStyle/>
        <a:p>
          <a:pPr latinLnBrk="1"/>
          <a:endParaRPr lang="ko-KR" altLang="en-US"/>
        </a:p>
      </dgm:t>
    </dgm:pt>
    <dgm:pt modelId="{DE1A79F8-6F18-4764-9206-9AF4A4025302}">
      <dgm:prSet phldrT="[텍스트]" phldr="0"/>
      <dgm:spPr/>
      <dgm:t>
        <a:bodyPr/>
        <a:lstStyle/>
        <a:p>
          <a:pPr rtl="0" latinLnBrk="1"/>
          <a:r>
            <a:rPr lang="ko-KR" altLang="en-US" dirty="0" err="1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백앤드</a:t>
          </a:r>
          <a:r>
            <a: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작업(8/31)</a:t>
          </a:r>
        </a:p>
      </dgm:t>
    </dgm:pt>
    <dgm:pt modelId="{6F335AE1-8133-4FE5-87E2-12590668E9D5}" type="parTrans" cxnId="{92C35184-66AB-44BF-BAFD-9A2620C3A2ED}">
      <dgm:prSet/>
      <dgm:spPr/>
      <dgm:t>
        <a:bodyPr/>
        <a:lstStyle/>
        <a:p>
          <a:pPr latinLnBrk="1"/>
          <a:endParaRPr lang="ko-KR" altLang="en-US"/>
        </a:p>
      </dgm:t>
    </dgm:pt>
    <dgm:pt modelId="{600B74F2-2A92-44EF-A18B-3D8EB6F3D287}" type="sibTrans" cxnId="{92C35184-66AB-44BF-BAFD-9A2620C3A2ED}">
      <dgm:prSet/>
      <dgm:spPr/>
      <dgm:t>
        <a:bodyPr/>
        <a:lstStyle/>
        <a:p>
          <a:pPr latinLnBrk="1"/>
          <a:endParaRPr lang="ko-KR" altLang="en-US"/>
        </a:p>
      </dgm:t>
    </dgm:pt>
    <dgm:pt modelId="{8E530B41-4BB5-4FC9-939E-617E5267CB04}" type="pres">
      <dgm:prSet presAssocID="{DD907B8F-31BD-4146-A330-13A6E308A232}" presName="Name0" presStyleCnt="0">
        <dgm:presLayoutVars>
          <dgm:dir/>
          <dgm:resizeHandles val="exact"/>
        </dgm:presLayoutVars>
      </dgm:prSet>
      <dgm:spPr/>
    </dgm:pt>
    <dgm:pt modelId="{ED8C171F-C28D-40EA-BF2A-D6E0676D7703}" type="pres">
      <dgm:prSet presAssocID="{C01E8851-AD6A-48F6-9265-3183D9DF8BF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7F6928F-904D-4EAC-97E5-F0165ED59557}" type="pres">
      <dgm:prSet presAssocID="{997424A0-1EAA-4E80-BC62-F134235147AF}" presName="sibTrans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5C9A946A-F062-4D81-817E-4E050D5E3428}" type="pres">
      <dgm:prSet presAssocID="{997424A0-1EAA-4E80-BC62-F134235147AF}" presName="connectorText" presStyleLbl="sibTrans2D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7DFD1AB7-15FA-450E-AB95-97A58CB5E841}" type="pres">
      <dgm:prSet presAssocID="{6369DD3D-F1EE-4CD4-A455-6207011EFB23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13F111A-3D32-4B03-BE1F-EFAE03B2AB59}" type="pres">
      <dgm:prSet presAssocID="{AA59769C-4985-45BA-BDA3-F978EE55EDE8}" presName="sibTrans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36972A1E-DB67-4E1F-AF84-1E8E54DDDF67}" type="pres">
      <dgm:prSet presAssocID="{AA59769C-4985-45BA-BDA3-F978EE55EDE8}" presName="connectorText" presStyleLbl="sibTrans2D1" presStyleIdx="1" presStyleCnt="2"/>
      <dgm:spPr/>
      <dgm:t>
        <a:bodyPr/>
        <a:lstStyle/>
        <a:p>
          <a:pPr latinLnBrk="1"/>
          <a:endParaRPr lang="ko-KR" altLang="en-US"/>
        </a:p>
      </dgm:t>
    </dgm:pt>
    <dgm:pt modelId="{D347C4EB-9B5C-4F8A-8DA0-3D9E536EC532}" type="pres">
      <dgm:prSet presAssocID="{DE1A79F8-6F18-4764-9206-9AF4A402530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5FC14B0-0448-4513-A54B-03B54E9A1D1A}" srcId="{DD907B8F-31BD-4146-A330-13A6E308A232}" destId="{C01E8851-AD6A-48F6-9265-3183D9DF8BF0}" srcOrd="0" destOrd="0" parTransId="{5840693B-D107-45CE-956E-818062480290}" sibTransId="{997424A0-1EAA-4E80-BC62-F134235147AF}"/>
    <dgm:cxn modelId="{1D242985-C6A0-4270-BC4B-E74EF6709838}" type="presOf" srcId="{6369DD3D-F1EE-4CD4-A455-6207011EFB23}" destId="{7DFD1AB7-15FA-450E-AB95-97A58CB5E841}" srcOrd="0" destOrd="0" presId="urn:microsoft.com/office/officeart/2005/8/layout/process1"/>
    <dgm:cxn modelId="{70BAAA9A-5860-42D1-B619-CE2855F5D8B4}" srcId="{DD907B8F-31BD-4146-A330-13A6E308A232}" destId="{6369DD3D-F1EE-4CD4-A455-6207011EFB23}" srcOrd="1" destOrd="0" parTransId="{F41F83B7-D8A8-484C-B3DE-BDAF59B11E9E}" sibTransId="{AA59769C-4985-45BA-BDA3-F978EE55EDE8}"/>
    <dgm:cxn modelId="{74177CBE-6949-4E21-A29B-A15BCC19BDA0}" type="presOf" srcId="{997424A0-1EAA-4E80-BC62-F134235147AF}" destId="{5C9A946A-F062-4D81-817E-4E050D5E3428}" srcOrd="1" destOrd="0" presId="urn:microsoft.com/office/officeart/2005/8/layout/process1"/>
    <dgm:cxn modelId="{9718D806-4DD8-4353-B7C2-A185297B5861}" type="presOf" srcId="{DE1A79F8-6F18-4764-9206-9AF4A4025302}" destId="{D347C4EB-9B5C-4F8A-8DA0-3D9E536EC532}" srcOrd="0" destOrd="0" presId="urn:microsoft.com/office/officeart/2005/8/layout/process1"/>
    <dgm:cxn modelId="{92C35184-66AB-44BF-BAFD-9A2620C3A2ED}" srcId="{DD907B8F-31BD-4146-A330-13A6E308A232}" destId="{DE1A79F8-6F18-4764-9206-9AF4A4025302}" srcOrd="2" destOrd="0" parTransId="{6F335AE1-8133-4FE5-87E2-12590668E9D5}" sibTransId="{600B74F2-2A92-44EF-A18B-3D8EB6F3D287}"/>
    <dgm:cxn modelId="{D919A989-FB08-47B3-BDFE-33EAE88747B4}" type="presOf" srcId="{C01E8851-AD6A-48F6-9265-3183D9DF8BF0}" destId="{ED8C171F-C28D-40EA-BF2A-D6E0676D7703}" srcOrd="0" destOrd="0" presId="urn:microsoft.com/office/officeart/2005/8/layout/process1"/>
    <dgm:cxn modelId="{44EB005C-E4A6-4B72-BA9C-9B87245C92D7}" type="presOf" srcId="{DD907B8F-31BD-4146-A330-13A6E308A232}" destId="{8E530B41-4BB5-4FC9-939E-617E5267CB04}" srcOrd="0" destOrd="0" presId="urn:microsoft.com/office/officeart/2005/8/layout/process1"/>
    <dgm:cxn modelId="{C0BD0551-85C8-46FF-9CFD-EB1FAF79888C}" type="presOf" srcId="{997424A0-1EAA-4E80-BC62-F134235147AF}" destId="{67F6928F-904D-4EAC-97E5-F0165ED59557}" srcOrd="0" destOrd="0" presId="urn:microsoft.com/office/officeart/2005/8/layout/process1"/>
    <dgm:cxn modelId="{FCBE9A51-7CE2-45D2-B9FB-304756536491}" type="presOf" srcId="{AA59769C-4985-45BA-BDA3-F978EE55EDE8}" destId="{36972A1E-DB67-4E1F-AF84-1E8E54DDDF67}" srcOrd="1" destOrd="0" presId="urn:microsoft.com/office/officeart/2005/8/layout/process1"/>
    <dgm:cxn modelId="{9F10B6DD-4C46-4C7F-B251-ABA6A04F61DD}" type="presOf" srcId="{AA59769C-4985-45BA-BDA3-F978EE55EDE8}" destId="{F13F111A-3D32-4B03-BE1F-EFAE03B2AB59}" srcOrd="0" destOrd="0" presId="urn:microsoft.com/office/officeart/2005/8/layout/process1"/>
    <dgm:cxn modelId="{4088C606-1EB7-43BE-A128-D73EBFE61745}" type="presParOf" srcId="{8E530B41-4BB5-4FC9-939E-617E5267CB04}" destId="{ED8C171F-C28D-40EA-BF2A-D6E0676D7703}" srcOrd="0" destOrd="0" presId="urn:microsoft.com/office/officeart/2005/8/layout/process1"/>
    <dgm:cxn modelId="{D90697C2-80F9-4888-8D42-C990FBFCC671}" type="presParOf" srcId="{8E530B41-4BB5-4FC9-939E-617E5267CB04}" destId="{67F6928F-904D-4EAC-97E5-F0165ED59557}" srcOrd="1" destOrd="0" presId="urn:microsoft.com/office/officeart/2005/8/layout/process1"/>
    <dgm:cxn modelId="{729E6EA9-C684-421E-84D7-07FFB6E77E67}" type="presParOf" srcId="{67F6928F-904D-4EAC-97E5-F0165ED59557}" destId="{5C9A946A-F062-4D81-817E-4E050D5E3428}" srcOrd="0" destOrd="0" presId="urn:microsoft.com/office/officeart/2005/8/layout/process1"/>
    <dgm:cxn modelId="{0CF5BC77-B0AA-44C7-A873-4F3E9EC181E3}" type="presParOf" srcId="{8E530B41-4BB5-4FC9-939E-617E5267CB04}" destId="{7DFD1AB7-15FA-450E-AB95-97A58CB5E841}" srcOrd="2" destOrd="0" presId="urn:microsoft.com/office/officeart/2005/8/layout/process1"/>
    <dgm:cxn modelId="{66423D77-5BA7-4EF5-945A-4FD8CB97F127}" type="presParOf" srcId="{8E530B41-4BB5-4FC9-939E-617E5267CB04}" destId="{F13F111A-3D32-4B03-BE1F-EFAE03B2AB59}" srcOrd="3" destOrd="0" presId="urn:microsoft.com/office/officeart/2005/8/layout/process1"/>
    <dgm:cxn modelId="{B8503BAA-CB1A-4F33-B8E8-4CB6502F7146}" type="presParOf" srcId="{F13F111A-3D32-4B03-BE1F-EFAE03B2AB59}" destId="{36972A1E-DB67-4E1F-AF84-1E8E54DDDF67}" srcOrd="0" destOrd="0" presId="urn:microsoft.com/office/officeart/2005/8/layout/process1"/>
    <dgm:cxn modelId="{DB1A6241-A1BE-49EC-80F6-15A30628DFF8}" type="presParOf" srcId="{8E530B41-4BB5-4FC9-939E-617E5267CB04}" destId="{D347C4EB-9B5C-4F8A-8DA0-3D9E536EC53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8C171F-C28D-40EA-BF2A-D6E0676D7703}">
      <dsp:nvSpPr>
        <dsp:cNvPr id="0" name=""/>
        <dsp:cNvSpPr/>
      </dsp:nvSpPr>
      <dsp:spPr>
        <a:xfrm>
          <a:off x="6401" y="1113045"/>
          <a:ext cx="1913289" cy="11479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첫 조원 모임 (8/9)</a:t>
          </a:r>
        </a:p>
      </dsp:txBody>
      <dsp:txXfrm>
        <a:off x="40024" y="1146668"/>
        <a:ext cx="1846043" cy="1080727"/>
      </dsp:txXfrm>
    </dsp:sp>
    <dsp:sp modelId="{67F6928F-904D-4EAC-97E5-F0165ED59557}">
      <dsp:nvSpPr>
        <dsp:cNvPr id="0" name=""/>
        <dsp:cNvSpPr/>
      </dsp:nvSpPr>
      <dsp:spPr>
        <a:xfrm>
          <a:off x="2111019" y="1449784"/>
          <a:ext cx="405617" cy="47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>
        <a:off x="2111019" y="1544683"/>
        <a:ext cx="283932" cy="284697"/>
      </dsp:txXfrm>
    </dsp:sp>
    <dsp:sp modelId="{7DFD1AB7-15FA-450E-AB95-97A58CB5E841}">
      <dsp:nvSpPr>
        <dsp:cNvPr id="0" name=""/>
        <dsp:cNvSpPr/>
      </dsp:nvSpPr>
      <dsp:spPr>
        <a:xfrm>
          <a:off x="2685006" y="1113045"/>
          <a:ext cx="1913289" cy="11479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프론트 작업(8/17)</a:t>
          </a:r>
        </a:p>
      </dsp:txBody>
      <dsp:txXfrm>
        <a:off x="2718629" y="1146668"/>
        <a:ext cx="1846043" cy="1080727"/>
      </dsp:txXfrm>
    </dsp:sp>
    <dsp:sp modelId="{F13F111A-3D32-4B03-BE1F-EFAE03B2AB59}">
      <dsp:nvSpPr>
        <dsp:cNvPr id="0" name=""/>
        <dsp:cNvSpPr/>
      </dsp:nvSpPr>
      <dsp:spPr>
        <a:xfrm>
          <a:off x="4789625" y="1449784"/>
          <a:ext cx="405617" cy="4744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700" kern="1200"/>
        </a:p>
      </dsp:txBody>
      <dsp:txXfrm>
        <a:off x="4789625" y="1544683"/>
        <a:ext cx="283932" cy="284697"/>
      </dsp:txXfrm>
    </dsp:sp>
    <dsp:sp modelId="{D347C4EB-9B5C-4F8A-8DA0-3D9E536EC532}">
      <dsp:nvSpPr>
        <dsp:cNvPr id="0" name=""/>
        <dsp:cNvSpPr/>
      </dsp:nvSpPr>
      <dsp:spPr>
        <a:xfrm>
          <a:off x="5363612" y="1113045"/>
          <a:ext cx="1913289" cy="114797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 rtl="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err="1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백앤드</a:t>
          </a:r>
          <a:r>
            <a:rPr lang="ko-KR" altLang="en-US" sz="2100" kern="12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rPr>
            <a:t> 작업(8/31)</a:t>
          </a:r>
        </a:p>
      </dsp:txBody>
      <dsp:txXfrm>
        <a:off x="5397235" y="1146668"/>
        <a:ext cx="1846043" cy="1080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AD925-39EE-4723-9439-AB867941DD78}" type="datetimeFigureOut">
              <a:rPr lang="ko-KR" altLang="en-US" smtClean="0"/>
              <a:t>2022-09-22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21AA0-50FF-482B-879F-E8EC5871CB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95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7D40-98B6-4BD4-8446-2B894D6D7C9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944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7D40-98B6-4BD4-8446-2B894D6D7C9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18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7D40-98B6-4BD4-8446-2B894D6D7C9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802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7D40-98B6-4BD4-8446-2B894D6D7C9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398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47D40-98B6-4BD4-8446-2B894D6D7C9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718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5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76.png"/><Relationship Id="rId9" Type="http://schemas.microsoft.com/office/2007/relationships/diagramDrawing" Target="../diagrams/drawin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g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7" Type="http://schemas.openxmlformats.org/officeDocument/2006/relationships/image" Target="../media/image1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1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jpg"/><Relationship Id="rId4" Type="http://schemas.openxmlformats.org/officeDocument/2006/relationships/image" Target="../media/image1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g"/><Relationship Id="rId4" Type="http://schemas.openxmlformats.org/officeDocument/2006/relationships/image" Target="../media/image12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5" Type="http://schemas.openxmlformats.org/officeDocument/2006/relationships/image" Target="../media/image7.png"/><Relationship Id="rId4" Type="http://schemas.openxmlformats.org/officeDocument/2006/relationships/image" Target="../media/image1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9.png"/><Relationship Id="rId4" Type="http://schemas.openxmlformats.org/officeDocument/2006/relationships/image" Target="../media/image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7.png"/><Relationship Id="rId4" Type="http://schemas.openxmlformats.org/officeDocument/2006/relationships/image" Target="../media/image20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7.png"/><Relationship Id="rId7" Type="http://schemas.openxmlformats.org/officeDocument/2006/relationships/image" Target="../media/image212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18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png"/><Relationship Id="rId3" Type="http://schemas.openxmlformats.org/officeDocument/2006/relationships/image" Target="../media/image7.png"/><Relationship Id="rId7" Type="http://schemas.openxmlformats.org/officeDocument/2006/relationships/image" Target="../media/image223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221.png"/><Relationship Id="rId10" Type="http://schemas.openxmlformats.org/officeDocument/2006/relationships/image" Target="../media/image226.png"/><Relationship Id="rId4" Type="http://schemas.openxmlformats.org/officeDocument/2006/relationships/image" Target="../media/image220.png"/><Relationship Id="rId9" Type="http://schemas.openxmlformats.org/officeDocument/2006/relationships/image" Target="../media/image2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3" Type="http://schemas.openxmlformats.org/officeDocument/2006/relationships/image" Target="../media/image7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7.png"/><Relationship Id="rId7" Type="http://schemas.openxmlformats.org/officeDocument/2006/relationships/image" Target="../media/image245.png"/><Relationship Id="rId12" Type="http://schemas.openxmlformats.org/officeDocument/2006/relationships/image" Target="../media/image250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11" Type="http://schemas.openxmlformats.org/officeDocument/2006/relationships/image" Target="../media/image249.png"/><Relationship Id="rId5" Type="http://schemas.openxmlformats.org/officeDocument/2006/relationships/image" Target="../media/image244.png"/><Relationship Id="rId10" Type="http://schemas.openxmlformats.org/officeDocument/2006/relationships/image" Target="../media/image248.png"/><Relationship Id="rId4" Type="http://schemas.openxmlformats.org/officeDocument/2006/relationships/image" Target="../media/image243.png"/><Relationship Id="rId9" Type="http://schemas.openxmlformats.org/officeDocument/2006/relationships/image" Target="../media/image2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.png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image" Target="../media/image7.png"/><Relationship Id="rId7" Type="http://schemas.openxmlformats.org/officeDocument/2006/relationships/image" Target="../media/image25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8.pn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7.png"/><Relationship Id="rId7" Type="http://schemas.openxmlformats.org/officeDocument/2006/relationships/image" Target="../media/image257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56.png"/><Relationship Id="rId10" Type="http://schemas.openxmlformats.org/officeDocument/2006/relationships/image" Target="../media/image260.png"/><Relationship Id="rId4" Type="http://schemas.openxmlformats.org/officeDocument/2006/relationships/image" Target="../media/image255.png"/><Relationship Id="rId9" Type="http://schemas.openxmlformats.org/officeDocument/2006/relationships/image" Target="../media/image25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13" Type="http://schemas.openxmlformats.org/officeDocument/2006/relationships/image" Target="../media/image270.png"/><Relationship Id="rId3" Type="http://schemas.openxmlformats.org/officeDocument/2006/relationships/image" Target="../media/image7.png"/><Relationship Id="rId7" Type="http://schemas.openxmlformats.org/officeDocument/2006/relationships/image" Target="../media/image264.png"/><Relationship Id="rId12" Type="http://schemas.openxmlformats.org/officeDocument/2006/relationships/image" Target="../media/image269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11" Type="http://schemas.openxmlformats.org/officeDocument/2006/relationships/image" Target="../media/image268.png"/><Relationship Id="rId5" Type="http://schemas.openxmlformats.org/officeDocument/2006/relationships/image" Target="../media/image262.png"/><Relationship Id="rId10" Type="http://schemas.openxmlformats.org/officeDocument/2006/relationships/image" Target="../media/image267.png"/><Relationship Id="rId4" Type="http://schemas.openxmlformats.org/officeDocument/2006/relationships/image" Target="../media/image261.png"/><Relationship Id="rId9" Type="http://schemas.openxmlformats.org/officeDocument/2006/relationships/image" Target="../media/image26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72.png"/><Relationship Id="rId7" Type="http://schemas.openxmlformats.org/officeDocument/2006/relationships/image" Target="../media/image27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10" Type="http://schemas.openxmlformats.org/officeDocument/2006/relationships/image" Target="../media/image277.png"/><Relationship Id="rId4" Type="http://schemas.openxmlformats.org/officeDocument/2006/relationships/image" Target="../media/image7.png"/><Relationship Id="rId9" Type="http://schemas.openxmlformats.org/officeDocument/2006/relationships/image" Target="../media/image276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3" Type="http://schemas.openxmlformats.org/officeDocument/2006/relationships/image" Target="../media/image7.pn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10" Type="http://schemas.openxmlformats.org/officeDocument/2006/relationships/image" Target="../media/image285.png"/><Relationship Id="rId4" Type="http://schemas.openxmlformats.org/officeDocument/2006/relationships/image" Target="../media/image279.png"/><Relationship Id="rId9" Type="http://schemas.openxmlformats.org/officeDocument/2006/relationships/image" Target="../media/image284.png"/><Relationship Id="rId14" Type="http://schemas.openxmlformats.org/officeDocument/2006/relationships/image" Target="../media/image2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3.png"/><Relationship Id="rId4" Type="http://schemas.openxmlformats.org/officeDocument/2006/relationships/image" Target="../media/image3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7.png"/><Relationship Id="rId7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4.jpeg"/><Relationship Id="rId4" Type="http://schemas.openxmlformats.org/officeDocument/2006/relationships/image" Target="../media/image31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1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EB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332287" y="648964"/>
            <a:ext cx="6092490" cy="75373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42982" y="6062164"/>
            <a:ext cx="4941549" cy="275680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757786" y="1757786"/>
            <a:ext cx="6770142" cy="6770142"/>
            <a:chOff x="5757786" y="1757786"/>
            <a:chExt cx="6770142" cy="67701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7786" y="1757786"/>
              <a:ext cx="6770142" cy="677014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9589" y="2115821"/>
            <a:ext cx="6161387" cy="2756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2414639" cy="9850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8589" y="5619471"/>
            <a:ext cx="3718291" cy="23599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04791" y="5617090"/>
            <a:ext cx="4287672" cy="23646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28663" y="5619471"/>
            <a:ext cx="5544729" cy="40754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51081" y="1860489"/>
            <a:ext cx="4831265" cy="3131591"/>
            <a:chOff x="851081" y="1860489"/>
            <a:chExt cx="4831265" cy="31315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360148" y="499097"/>
              <a:ext cx="9662529" cy="62631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081" y="1860489"/>
              <a:ext cx="4831265" cy="3131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3585" y="1860489"/>
            <a:ext cx="4831265" cy="3131591"/>
            <a:chOff x="6663585" y="1860489"/>
            <a:chExt cx="4831265" cy="31315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52356" y="499097"/>
              <a:ext cx="9662529" cy="62631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63585" y="1860489"/>
              <a:ext cx="4831265" cy="31315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1148" y="1860489"/>
            <a:ext cx="4831265" cy="3131591"/>
            <a:chOff x="12511148" y="1860489"/>
            <a:chExt cx="4831265" cy="313159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9919" y="499097"/>
              <a:ext cx="9662529" cy="6263181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11148" y="1860489"/>
              <a:ext cx="4831265" cy="3131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202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3329758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프로젝트 일정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600658DE-619D-E6DF-887D-CB526BBC1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5" y="1345391"/>
            <a:ext cx="10315574" cy="4786345"/>
          </a:xfrm>
          <a:prstGeom prst="rect">
            <a:avLst/>
          </a:prstGeom>
        </p:spPr>
      </p:pic>
      <p:pic>
        <p:nvPicPr>
          <p:cNvPr id="3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C58DF53-0190-FE9D-FE4C-E5F1778E5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0400" y="5499315"/>
            <a:ext cx="9680575" cy="4312806"/>
          </a:xfrm>
          <a:prstGeom prst="rect">
            <a:avLst/>
          </a:prstGeom>
        </p:spPr>
      </p:pic>
      <p:graphicFrame>
        <p:nvGraphicFramePr>
          <p:cNvPr id="6" name="다이어그램 6">
            <a:extLst>
              <a:ext uri="{FF2B5EF4-FFF2-40B4-BE49-F238E27FC236}">
                <a16:creationId xmlns:a16="http://schemas.microsoft.com/office/drawing/2014/main" id="{361121E5-3ED0-E8EA-043B-6EB106DA06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490556"/>
              </p:ext>
            </p:extLst>
          </p:nvPr>
        </p:nvGraphicFramePr>
        <p:xfrm>
          <a:off x="10074349" y="1666654"/>
          <a:ext cx="7283303" cy="337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2900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10984" y="2843705"/>
            <a:ext cx="4576021" cy="479756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74075" y="4696798"/>
            <a:ext cx="2998249" cy="7716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17625" y="5038022"/>
            <a:ext cx="2853359" cy="457421"/>
            <a:chOff x="5317625" y="5038022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317625" y="5038022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81129" y="5203691"/>
            <a:ext cx="2857678" cy="121765"/>
            <a:chOff x="9681129" y="5203691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681129" y="5203691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70777" y="4565976"/>
            <a:ext cx="2550694" cy="10420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3958135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전체 메뉴 구조도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9549FC89-2725-50A9-562E-12F5F5580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8" y="1713412"/>
            <a:ext cx="17157700" cy="744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6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6986208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업무 흐름도 | 가맹점 발주 관리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7B618BA-FC2C-51C6-4C7E-764A622E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252" y="1208818"/>
            <a:ext cx="9250506" cy="881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4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5351145" cy="104644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lt"/>
              </a:rPr>
              <a:t>업무 흐름도 | 반품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lt"/>
              </a:rPr>
              <a:t>관리</a:t>
            </a:r>
            <a:endParaRPr lang="ko-KR" alt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Calibri"/>
            </a:endParaRPr>
          </a:p>
          <a:p>
            <a:endParaRPr lang="ko-KR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4A0E92C6-1B4D-6F6E-152B-566512A9F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900" y="1507224"/>
            <a:ext cx="9220200" cy="82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7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9078126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lt"/>
              </a:rPr>
              <a:t>업무 흐름도 | 세금 계산서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lt"/>
              </a:rPr>
              <a:t> &amp; 거래 명세서</a:t>
            </a:r>
            <a:endParaRPr lang="ko-KR" alt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Calibri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8A3E1B5F-D028-3ADF-BCF8-4A6496D8B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533828"/>
            <a:ext cx="8259763" cy="4012593"/>
          </a:xfrm>
          <a:prstGeom prst="rect">
            <a:avLst/>
          </a:prstGeom>
        </p:spPr>
      </p:pic>
      <p:pic>
        <p:nvPicPr>
          <p:cNvPr id="3" name="그림 5">
            <a:extLst>
              <a:ext uri="{FF2B5EF4-FFF2-40B4-BE49-F238E27FC236}">
                <a16:creationId xmlns:a16="http://schemas.microsoft.com/office/drawing/2014/main" id="{A4C9CE75-79F3-BCD4-7BDD-12EDABAA6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587" y="5405960"/>
            <a:ext cx="8537575" cy="429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1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45407" y="2608134"/>
            <a:ext cx="4596707" cy="48191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63575" y="4640229"/>
            <a:ext cx="2439687" cy="7421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352049" y="4802451"/>
            <a:ext cx="2853359" cy="457421"/>
            <a:chOff x="5352049" y="4802451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352049" y="4802451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5552" y="4968120"/>
            <a:ext cx="2857678" cy="121765"/>
            <a:chOff x="9715552" y="4968120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715552" y="4968120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15355" y="4234020"/>
            <a:ext cx="2560691" cy="1650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3833101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유스케이스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모델</a:t>
            </a:r>
            <a:endParaRPr lang="ko-KR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54C68A06-B77E-FC0A-B216-971517DB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75" y="1206458"/>
            <a:ext cx="15379700" cy="887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4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3329758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데이터 모델링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AAFFF95-E476-4420-CFB8-876F1C103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4673647"/>
            <a:ext cx="2743200" cy="939705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529498D-EFAF-A830-5C5B-DD4CB1528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18" y="1423942"/>
            <a:ext cx="17411699" cy="866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5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42596" y="2720890"/>
            <a:ext cx="14111151" cy="6508531"/>
            <a:chOff x="3342596" y="2720890"/>
            <a:chExt cx="14111151" cy="65085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42596" y="2720890"/>
              <a:ext cx="14111151" cy="65085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734" y="128049"/>
            <a:ext cx="2357496" cy="9850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59967" y="8751483"/>
            <a:ext cx="1670157" cy="55043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31968" y="8751483"/>
            <a:ext cx="1668434" cy="5504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91301" y="8751483"/>
            <a:ext cx="1695538" cy="55043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08504" y="8751483"/>
            <a:ext cx="1741157" cy="5504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01765" y="8751483"/>
            <a:ext cx="1701129" cy="55043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04809" y="8751483"/>
            <a:ext cx="1654053" cy="5055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47478" y="7931153"/>
            <a:ext cx="2157315" cy="667897"/>
            <a:chOff x="1347478" y="7931153"/>
            <a:chExt cx="2157315" cy="66789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8821" y="7597205"/>
              <a:ext cx="4314630" cy="1335795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7478" y="7931153"/>
              <a:ext cx="2157315" cy="6678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20429" y="6753289"/>
            <a:ext cx="1446181" cy="1150326"/>
            <a:chOff x="1620429" y="6753289"/>
            <a:chExt cx="1446181" cy="11503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20429" y="6753289"/>
              <a:ext cx="1446181" cy="11503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28668" y="4510252"/>
            <a:ext cx="1718896" cy="1840360"/>
            <a:chOff x="6928668" y="4510252"/>
            <a:chExt cx="1718896" cy="184036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28668" y="4510252"/>
              <a:ext cx="1718896" cy="18403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14466" y="5372772"/>
            <a:ext cx="1525398" cy="1955680"/>
            <a:chOff x="4414466" y="5372772"/>
            <a:chExt cx="1525398" cy="1955680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14466" y="5372772"/>
              <a:ext cx="1525398" cy="19556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04729" y="3186893"/>
            <a:ext cx="1533455" cy="2185879"/>
            <a:chOff x="9804729" y="3186893"/>
            <a:chExt cx="1533455" cy="21858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04729" y="3186893"/>
              <a:ext cx="1533455" cy="21858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37014" y="2381550"/>
            <a:ext cx="2132024" cy="1720840"/>
            <a:chOff x="11937014" y="2381550"/>
            <a:chExt cx="2132024" cy="172084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37014" y="2381550"/>
              <a:ext cx="2132024" cy="172084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41499" y="498249"/>
            <a:ext cx="2731818" cy="2743721"/>
            <a:chOff x="14041499" y="498249"/>
            <a:chExt cx="2731818" cy="274372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041499" y="498249"/>
              <a:ext cx="2731818" cy="2743721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707441" y="6825349"/>
            <a:ext cx="1699920" cy="136933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149742" y="7395119"/>
            <a:ext cx="1750634" cy="121799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079399" y="5453135"/>
            <a:ext cx="1575777" cy="182350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4687906" y="5071629"/>
            <a:ext cx="1889463" cy="182350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9384" y="8077562"/>
            <a:ext cx="1766187" cy="460987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518968" y="6182692"/>
            <a:ext cx="1421739" cy="1369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2481" y="2843705"/>
            <a:ext cx="4643326" cy="48191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33111" y="4703683"/>
            <a:ext cx="2765630" cy="770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49123" y="5038022"/>
            <a:ext cx="2853359" cy="457421"/>
            <a:chOff x="5049123" y="5038022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049123" y="5038022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12626" y="5203691"/>
            <a:ext cx="2857678" cy="121765"/>
            <a:chOff x="9412626" y="5203691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412626" y="5203691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12429" y="4565976"/>
            <a:ext cx="1397825" cy="1099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1694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 smtClean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로그인</a:t>
            </a:r>
            <a:endParaRPr lang="ko-KR" alt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237" y="1368692"/>
            <a:ext cx="5600700" cy="65627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1368692"/>
            <a:ext cx="6386513" cy="53233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198" y="4030385"/>
            <a:ext cx="6386512" cy="3696223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624641" y="1433898"/>
            <a:ext cx="2438401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53600" y="2308472"/>
            <a:ext cx="4419600" cy="14504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601195" y="7455658"/>
            <a:ext cx="2667002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41" y="8456314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반환형이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USserDetails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삼항연산자를 이용하여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반환값을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결정한다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5541" y="9165877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SELECT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문을 통해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memberType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본사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따른  다른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Impl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각자  담아준다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220200" y="1334185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20200" y="7354860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26185" y="2636182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5572" y="8363981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55572" y="9085302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234741" y="1085127"/>
            <a:ext cx="2072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MemberServiceImpl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54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16946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로그인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974" y="2089639"/>
            <a:ext cx="8811578" cy="45386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1"/>
          <a:stretch/>
        </p:blipFill>
        <p:spPr>
          <a:xfrm>
            <a:off x="533400" y="3960106"/>
            <a:ext cx="7938705" cy="265940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40153" y="4575567"/>
            <a:ext cx="4343400" cy="685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200217" y="3314700"/>
            <a:ext cx="8427357" cy="1143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34600" y="7202732"/>
            <a:ext cx="7214711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InstanceOf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user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형변환이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가능한지 확인한 뒤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Impl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따라 각자 다른 페이지로 이동한다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6624" y="7202732"/>
            <a:ext cx="6470576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바로 메인페이지로 가지 않고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memberType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구분하여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각자 다른 페이지로 넘겨주는 페이지로 이동한다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99183" y="3609201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53600" y="7408902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073" y="4641468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6142" y="7363160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142677" y="1781862"/>
            <a:ext cx="2094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MemberController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611815" y="3654587"/>
            <a:ext cx="2132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SpringSecurityConfig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250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6473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비밀번호 수정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–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이메일 인증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9" y="1558225"/>
            <a:ext cx="4389975" cy="51391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29" y="7012982"/>
            <a:ext cx="4389975" cy="28422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5"/>
          <a:stretch/>
        </p:blipFill>
        <p:spPr>
          <a:xfrm>
            <a:off x="5701906" y="1558225"/>
            <a:ext cx="6705600" cy="47342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148603" y="3541118"/>
            <a:ext cx="4800600" cy="19833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711042" y="796471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MailHandler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통해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입력받은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이메일로 이메일 발송한다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52430" y="2019300"/>
            <a:ext cx="4615773" cy="5345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11042" y="709509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랜덤번호를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emailCode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담아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저장한다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1" r="54341" b="22419"/>
          <a:stretch/>
        </p:blipFill>
        <p:spPr>
          <a:xfrm>
            <a:off x="12634584" y="1938780"/>
            <a:ext cx="5410200" cy="32004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3183471" y="3619500"/>
            <a:ext cx="4615773" cy="5345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11042" y="8834334"/>
            <a:ext cx="7251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ModelAndView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 다음 페이지로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Id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값을 넘겨준다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26470" y="2009567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91400" y="7002762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23830" y="3512302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88657" y="7895165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801600" y="3632272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3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88657" y="8766869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3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506092" y="1631017"/>
            <a:ext cx="1636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EmailController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808677" y="1244062"/>
            <a:ext cx="2145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EmailServiceImpl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38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64732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비밀번호 수정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–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이메일 인증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1562100"/>
            <a:ext cx="7436933" cy="15223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657" y="1808789"/>
            <a:ext cx="4343400" cy="53450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3409778"/>
            <a:ext cx="7906853" cy="53156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9100162" y="1772611"/>
            <a:ext cx="4844438" cy="399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9800" y="7315237"/>
            <a:ext cx="600662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이전 페이지에서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ModelAndView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받은 값을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>
              <a:lnSpc>
                <a:spcPct val="15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input hidden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 넣고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Controller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가져온다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129470" y="4082246"/>
            <a:ext cx="4053130" cy="399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129470" y="5668535"/>
            <a:ext cx="4844438" cy="7703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09800" y="8572500"/>
            <a:ext cx="5486400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이전 페이지에서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담은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인증코드와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입력한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인증코드의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값이 같을 때 비밀번호를 수정할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583509" y="1312985"/>
            <a:ext cx="2180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updatePwd.html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228277" y="3102001"/>
            <a:ext cx="1611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EmailController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67458" y="1726402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7458" y="4009169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28446" y="7475665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87415" y="8750537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63000" y="5790625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63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6308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비밀번호 수정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 </a:t>
            </a:r>
            <a:r>
              <a:rPr lang="ko-KR" alt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마이페이지</a:t>
            </a:r>
            <a:endParaRPr lang="ko-KR" alt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848100"/>
            <a:ext cx="11734800" cy="3168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741048"/>
            <a:ext cx="10972800" cy="778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600" y="79629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Principal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과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readonly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 아이디 정보를 띄워준다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58400" y="2930723"/>
            <a:ext cx="6705600" cy="399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5600" y="8648700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로그인한 아이디와 현재 비밀번호가 일치하면 새로운 비밀번호로 수정할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00800" y="4371438"/>
            <a:ext cx="3733800" cy="924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82200" y="2325112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00800" y="7870567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4556670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00800" y="8572500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111046" y="2475092"/>
            <a:ext cx="2262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Member_mypage.html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213015" y="3582144"/>
            <a:ext cx="1969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MemberController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493111"/>
            <a:ext cx="4426576" cy="301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1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7580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직원 관리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–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직원 정보 조회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/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7" y="2226647"/>
            <a:ext cx="5353050" cy="23241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32" r="999" b="8918"/>
          <a:stretch/>
        </p:blipFill>
        <p:spPr>
          <a:xfrm>
            <a:off x="914067" y="4782600"/>
            <a:ext cx="7543800" cy="1905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2226647"/>
            <a:ext cx="4038600" cy="1304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38" y="3752911"/>
            <a:ext cx="6305550" cy="15621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338" y="5446237"/>
            <a:ext cx="6305550" cy="590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5790" y="185731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조회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19200" y="3388697"/>
            <a:ext cx="4953000" cy="924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9236" y="7319405"/>
            <a:ext cx="8270964" cy="7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권한 코드를 두개  가지고 있는 직원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관리자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두 번 출력되는 것을 방지하기 위해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DISTINCT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DECODE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사용해 직원 리스트를 조회한다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19200" y="4853696"/>
            <a:ext cx="3733800" cy="14529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6800" y="8661574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ModelAndView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저장된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EmployeeDTO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(=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값을 가져온다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896600" y="6438901"/>
            <a:ext cx="678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직원 정보와 직원 권한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 = ROLE_EMPLOYEE)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같이 넣어준다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38200" y="3531572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38338" y="1857315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추가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1344" y="1943174"/>
            <a:ext cx="213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EmployeeMapper.xml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082954" y="1939459"/>
            <a:ext cx="2033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EmpListServiceImpl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33471" y="4530923"/>
            <a:ext cx="1314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empList.html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85467" y="7411738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24346" y="5248056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0636" y="8614308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873886" y="2447986"/>
            <a:ext cx="3832714" cy="92446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416686" y="2590717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3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604255" y="6346568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3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18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4963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직원 관리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–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권한 부여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790700"/>
            <a:ext cx="6224587" cy="557895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1790700"/>
            <a:ext cx="5495925" cy="79724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86400" y="4229100"/>
            <a:ext cx="3581400" cy="2514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8535769"/>
            <a:ext cx="8283454" cy="73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중복 권한 부여를 방지하기 위해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Select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문을 통하여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>
              <a:lnSpc>
                <a:spcPct val="15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 관리자 권한이 부여 되어있는지 아닌 지 확인 후 권한을 부여한다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006262" y="4535560"/>
            <a:ext cx="3233738" cy="16747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1" y="5988527"/>
            <a:ext cx="4400550" cy="1381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1" y="4415553"/>
            <a:ext cx="4400550" cy="142875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2448840" y="3520454"/>
            <a:ext cx="377452" cy="58915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53600" y="1479790"/>
            <a:ext cx="2217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EmpListController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849600" y="1479790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empList.html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93494" y="5261014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677649" y="5141651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57400" y="8630690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747" y="2012752"/>
            <a:ext cx="4391638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2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26997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일정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–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조회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0" y="3831229"/>
            <a:ext cx="4953000" cy="5353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01"/>
          <a:stretch/>
        </p:blipFill>
        <p:spPr>
          <a:xfrm>
            <a:off x="10562492" y="1676362"/>
            <a:ext cx="6334125" cy="169766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694811" y="1926229"/>
            <a:ext cx="6096000" cy="1295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5400" y="8426003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Google API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이용하여 공휴일 정보를 조회해온다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95400" y="9029700"/>
            <a:ext cx="8634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사용하여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일정명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 시작일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일정 종료일 등을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Select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문을 통해 조회해온다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353800" y="6193429"/>
            <a:ext cx="2895600" cy="1447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544800" y="1382525"/>
            <a:ext cx="1474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alendar.html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49400" y="352493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alendar.html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37611" y="2248197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4400" y="8333670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4400" y="8980001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896600" y="6536310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2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766" y="1393089"/>
            <a:ext cx="8312326" cy="670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7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28248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일정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–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추가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17" y="3170057"/>
            <a:ext cx="4924425" cy="45624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171700"/>
            <a:ext cx="4724400" cy="683895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210800" y="2400300"/>
            <a:ext cx="4038600" cy="914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44200" y="4914900"/>
            <a:ext cx="1981200" cy="914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7345" y="8572500"/>
            <a:ext cx="6557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이용하여 정보를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입력받아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Insert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문으로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DB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추가한다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247077" y="1863923"/>
            <a:ext cx="1383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alendar.html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9438" y="8505092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29800" y="2607267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33892" y="5095101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90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29276" y="5596620"/>
            <a:ext cx="1231564" cy="49879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1164" y="2187688"/>
            <a:ext cx="893105" cy="519681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51850" y="1893176"/>
            <a:ext cx="4364164" cy="182248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29277" y="2561115"/>
            <a:ext cx="1734025" cy="49470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29276" y="3514268"/>
            <a:ext cx="1566921" cy="4954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11893" y="4539025"/>
            <a:ext cx="737862" cy="479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70585" y="6688527"/>
            <a:ext cx="654714" cy="49236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2541" y="3605104"/>
            <a:ext cx="3826087" cy="313458"/>
            <a:chOff x="2522541" y="3605104"/>
            <a:chExt cx="3826087" cy="3134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222544"/>
            <a:ext cx="9271840" cy="43148"/>
            <a:chOff x="2694224" y="5222544"/>
            <a:chExt cx="9271840" cy="4314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26997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일정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–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3" b="50456"/>
          <a:stretch/>
        </p:blipFill>
        <p:spPr>
          <a:xfrm>
            <a:off x="8458200" y="3719146"/>
            <a:ext cx="3914774" cy="40913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28" y="2672471"/>
            <a:ext cx="4914900" cy="46005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2705100"/>
            <a:ext cx="3914775" cy="1028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50" r="3310"/>
          <a:stretch/>
        </p:blipFill>
        <p:spPr>
          <a:xfrm>
            <a:off x="12801600" y="2705100"/>
            <a:ext cx="3886498" cy="406717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839200" y="4220221"/>
            <a:ext cx="3377346" cy="3429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399" y="7962900"/>
            <a:ext cx="6529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 수정이 아닌 일부 수정을 위해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null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들어오는 부분은 원래 값을 넣어주어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null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 없이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Update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문을 통해 수정한다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43138" y="2397323"/>
            <a:ext cx="1415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alendar.html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45508" y="2397323"/>
            <a:ext cx="13660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</a:t>
            </a:r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alendar.html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7062" y="8123328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16072" y="5495169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3739377" y="3651052"/>
            <a:ext cx="1881623" cy="126384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334197" y="3943222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31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26997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일정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–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삭제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0" y="1790700"/>
            <a:ext cx="4343400" cy="69151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13" y="3181331"/>
            <a:ext cx="5057775" cy="1552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838700"/>
            <a:ext cx="4419599" cy="1362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71713" y="7219931"/>
            <a:ext cx="6019800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이용하여 클릭 시 일정 명과 일정 내용을 가져온 후  이에 해당하는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Delete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문을 통해 일정을 삭제한다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ko-KR" altLang="en-US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287499" y="1474131"/>
            <a:ext cx="1550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</a:t>
            </a:r>
            <a:r>
              <a:rPr lang="en-US" altLang="ko-KR" sz="1400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alendar.html</a:t>
            </a:r>
            <a:endParaRPr lang="ko-KR" altLang="en-US" sz="1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608226" y="2368099"/>
            <a:ext cx="3707973" cy="48518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43113" y="7380359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25200" y="4456907"/>
            <a:ext cx="457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solidFill>
                  <a:srgbClr val="FF0000"/>
                </a:solidFill>
                <a:latin typeface="Adobe Garamond Pro Bold" panose="02020702060506020403" pitchFamily="18" charset="0"/>
              </a:rPr>
              <a:t>1</a:t>
            </a:r>
            <a:endParaRPr lang="ko-KR" altLang="en-US" sz="3000" b="1" dirty="0">
              <a:solidFill>
                <a:srgbClr val="FF0000"/>
              </a:solidFill>
              <a:latin typeface="Adobe Garamond Pro Bold" panose="020207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39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542" y="211856"/>
            <a:ext cx="1022156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ㅣ </a:t>
            </a:r>
            <a:r>
              <a:rPr 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공지사항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조회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04509"/>
            <a:ext cx="8448675" cy="86201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55023" y="4557309"/>
            <a:ext cx="4431004" cy="38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136200" y="4364458"/>
            <a:ext cx="302623" cy="662025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82200" y="5787939"/>
            <a:ext cx="78463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처리를 해주기 위해 전체 게시물 개수 조회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 latinLnBrk="1">
              <a:buAutoNum type="arabicPeriod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검색기능을 해주기 위해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검색값이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있을때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없을때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페이징을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if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문을 사용하여 처리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342900" indent="-3429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 latinLnBrk="1">
              <a:buAutoNum type="arabicPeriod"/>
            </a:pP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처리를 해주기 위해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조회할때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selectCriteria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같이 넘겨준다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342900" indent="-3429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 latinLnBrk="1">
              <a:buAutoNum type="arabicPeriod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게시물 상세페이지 조회 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조회수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+1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 증가한다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22623" y="7757709"/>
            <a:ext cx="5301604" cy="38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22623" y="6309909"/>
            <a:ext cx="8178451" cy="1143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6"/>
          <p:cNvSpPr txBox="1">
            <a:spLocks/>
          </p:cNvSpPr>
          <p:nvPr/>
        </p:nvSpPr>
        <p:spPr>
          <a:xfrm>
            <a:off x="136200" y="7592874"/>
            <a:ext cx="302623" cy="66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제목 6"/>
          <p:cNvSpPr txBox="1">
            <a:spLocks/>
          </p:cNvSpPr>
          <p:nvPr/>
        </p:nvSpPr>
        <p:spPr>
          <a:xfrm>
            <a:off x="119999" y="6449874"/>
            <a:ext cx="302623" cy="66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919" y="2471282"/>
            <a:ext cx="2876847" cy="1466850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9220200" y="2400300"/>
            <a:ext cx="3278478" cy="170016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6"/>
          <p:cNvSpPr txBox="1">
            <a:spLocks/>
          </p:cNvSpPr>
          <p:nvPr/>
        </p:nvSpPr>
        <p:spPr>
          <a:xfrm>
            <a:off x="8849655" y="2888167"/>
            <a:ext cx="302623" cy="66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6400" y="1220416"/>
            <a:ext cx="4722152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8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2" y="1231179"/>
            <a:ext cx="8434905" cy="8829675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85542" y="211856"/>
            <a:ext cx="1022156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 ㅣ </a:t>
            </a:r>
            <a:r>
              <a:rPr 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공지사항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등록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771600" y="2397135"/>
            <a:ext cx="4724722" cy="381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422807" y="2256623"/>
            <a:ext cx="302623" cy="662025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67900" y="3545481"/>
            <a:ext cx="72243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 등록 전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게시글이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먼저 등록된다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342900" indent="-3429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 latinLnBrk="1">
              <a:buAutoNum type="arabicPeriod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 등록을 하기 위하여 파일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저장경로를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설정해주며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FILEDTO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값을 담아준다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342900" indent="-3429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 latinLnBrk="1">
              <a:buAutoNum type="arabicPeriod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파일 등록이 성공하면 파일을 저장해주고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오류 발생 시 파일을 삭제 해준다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342900" indent="-3429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1996" y="7886700"/>
            <a:ext cx="7740004" cy="146023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41996" y="3259109"/>
            <a:ext cx="8178451" cy="45122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제목 6"/>
          <p:cNvSpPr txBox="1">
            <a:spLocks/>
          </p:cNvSpPr>
          <p:nvPr/>
        </p:nvSpPr>
        <p:spPr>
          <a:xfrm>
            <a:off x="371773" y="8291475"/>
            <a:ext cx="302623" cy="66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제목 6"/>
          <p:cNvSpPr txBox="1">
            <a:spLocks/>
          </p:cNvSpPr>
          <p:nvPr/>
        </p:nvSpPr>
        <p:spPr>
          <a:xfrm>
            <a:off x="339373" y="4983991"/>
            <a:ext cx="302623" cy="662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732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2" y="1343123"/>
            <a:ext cx="8072658" cy="19616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59" y="3304729"/>
            <a:ext cx="8085210" cy="6715571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85542" y="211856"/>
            <a:ext cx="1022156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 ㅣ </a:t>
            </a:r>
            <a:r>
              <a:rPr 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공지사항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수정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6" name="직사각형 5"/>
          <p:cNvSpPr/>
          <p:nvPr/>
        </p:nvSpPr>
        <p:spPr>
          <a:xfrm>
            <a:off x="658196" y="1725704"/>
            <a:ext cx="6885604" cy="15127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55573" y="2070445"/>
            <a:ext cx="302623" cy="801051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48800" y="3848100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1">
              <a:buAutoNum type="arabicPeriod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공지사항 수정하기 전 공지사항 번호 값을 넘겨 해당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게시글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내용을 받아온다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342900" indent="-3429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342900" indent="-342900" latinLnBrk="1">
              <a:buAutoNum type="arabicPeriod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파일 저장 경로는 등록과 동일하며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1" latinLnBrk="1"/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게시글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내용을 받아와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notice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게시물 내 파일이 없으면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notice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테이블만 수정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notice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게시글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존재하면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vl="1"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삭제하여 다시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insert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해준다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3400" y="3304729"/>
            <a:ext cx="7848600" cy="59535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6"/>
          <p:cNvSpPr txBox="1">
            <a:spLocks/>
          </p:cNvSpPr>
          <p:nvPr/>
        </p:nvSpPr>
        <p:spPr>
          <a:xfrm>
            <a:off x="353879" y="5981700"/>
            <a:ext cx="302623" cy="801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24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73" y="1485900"/>
            <a:ext cx="6630325" cy="402941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85542" y="211856"/>
            <a:ext cx="1022156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 ㅣ </a:t>
            </a:r>
            <a:r>
              <a:rPr 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공지사항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삭제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05800" y="3287118"/>
            <a:ext cx="101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공지사항 글을 삭제하기 위하여 해당 공지사항 번호 값을 넘겨온 후 공지사항 글을 삭제한다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73" y="5796708"/>
            <a:ext cx="6650625" cy="39949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05800" y="7555677"/>
            <a:ext cx="101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공지사항 글에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 등록이 되어있다면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file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먼저 삭제 후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notice </a:t>
            </a:r>
          </a:p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글 삭제가 가능하다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8196" y="2171700"/>
            <a:ext cx="5666404" cy="304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6"/>
          <p:cNvSpPr>
            <a:spLocks noGrp="1"/>
          </p:cNvSpPr>
          <p:nvPr>
            <p:ph type="ctrTitle"/>
          </p:nvPr>
        </p:nvSpPr>
        <p:spPr>
          <a:xfrm>
            <a:off x="353396" y="3287118"/>
            <a:ext cx="302623" cy="801051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8920" y="6634001"/>
            <a:ext cx="5666404" cy="30480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6"/>
          <p:cNvSpPr txBox="1">
            <a:spLocks/>
          </p:cNvSpPr>
          <p:nvPr/>
        </p:nvSpPr>
        <p:spPr>
          <a:xfrm>
            <a:off x="364120" y="7749419"/>
            <a:ext cx="302623" cy="801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66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2" y="3162300"/>
            <a:ext cx="6331061" cy="43434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85542" y="211856"/>
            <a:ext cx="1022156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ㅣ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조회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05800" y="4924043"/>
            <a:ext cx="952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본사와 가맹점은 가맹점 리스트 조회가 가능하다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808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73" y="3208021"/>
            <a:ext cx="7672168" cy="3697849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85542" y="211856"/>
            <a:ext cx="1022156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ㅣ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등록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58200" y="4307294"/>
            <a:ext cx="9522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본사는 신규 가맹점을 추가할 수 있으며 신규 생성 시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ID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임시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PASSWORD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발급해주며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PASSWORD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는 암호화 하여 저장이 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추후 가맹점은 로그인하여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PASSWORD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재설정 가능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3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542" y="211856"/>
            <a:ext cx="1022156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ㅣ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정보 수정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471" y="4916846"/>
            <a:ext cx="9522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본사는 해당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storeID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받아와 가맹점 정보 수정을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할 수 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57500"/>
            <a:ext cx="6486525" cy="513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2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542" y="211856"/>
            <a:ext cx="1022156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ㅣ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정보 삭제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3471" y="4916846"/>
            <a:ext cx="9522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본사는 해당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storeName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받아와 가맹점 정보를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삭제 할 수 있다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0790"/>
            <a:ext cx="6172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3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28713" y="2885017"/>
            <a:ext cx="4382086" cy="47975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19340" y="4765645"/>
            <a:ext cx="3180103" cy="77160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035352" y="5079330"/>
            <a:ext cx="2853359" cy="457421"/>
            <a:chOff x="5035352" y="5079330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035352" y="5079330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98856" y="5244999"/>
            <a:ext cx="2857678" cy="121765"/>
            <a:chOff x="9398856" y="5244999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9398856" y="5244999"/>
              <a:ext cx="2857678" cy="1217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26198" y="4224424"/>
            <a:ext cx="3118389" cy="213725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542" y="211856"/>
            <a:ext cx="1022156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ㅣ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1:1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문의 조회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800" y="2784509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본사는 가맹점에서 등록한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1:1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문의를 조회 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2" y="1667836"/>
            <a:ext cx="6791027" cy="32490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87" y="5424677"/>
            <a:ext cx="6815682" cy="413842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48824" y="2317805"/>
            <a:ext cx="6437776" cy="244469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6"/>
          <p:cNvSpPr>
            <a:spLocks noGrp="1"/>
          </p:cNvSpPr>
          <p:nvPr>
            <p:ph type="ctrTitle"/>
          </p:nvPr>
        </p:nvSpPr>
        <p:spPr>
          <a:xfrm>
            <a:off x="353396" y="3130362"/>
            <a:ext cx="302623" cy="801051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9154" y="6323755"/>
            <a:ext cx="6437776" cy="293454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6"/>
          <p:cNvSpPr txBox="1">
            <a:spLocks/>
          </p:cNvSpPr>
          <p:nvPr/>
        </p:nvSpPr>
        <p:spPr>
          <a:xfrm>
            <a:off x="283726" y="7136312"/>
            <a:ext cx="302623" cy="96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4800" y="6986056"/>
            <a:ext cx="9522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가맹점은 현재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로그인세션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본인 가맹점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가맹점 명 값을 넘겨 자신이 등록한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1:1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문의를 조회 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494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2" y="1295282"/>
            <a:ext cx="7169938" cy="38687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96" y="5567511"/>
            <a:ext cx="7143812" cy="3958818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85542" y="211856"/>
            <a:ext cx="1165405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ㅣ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1:1 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문의 등록 및 답변 등록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37844" y="2721836"/>
            <a:ext cx="1127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latinLnBrk="1">
              <a:buAutoNum type="arabicPeriod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본사는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1:1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문의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게시글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번호를 받아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가맹점에서 등록한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1:1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문의를 조회하여 답변을 등록해준다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9893" y="6991902"/>
            <a:ext cx="6456707" cy="21336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제목 6"/>
          <p:cNvSpPr>
            <a:spLocks noGrp="1"/>
          </p:cNvSpPr>
          <p:nvPr>
            <p:ph type="ctrTitle"/>
          </p:nvPr>
        </p:nvSpPr>
        <p:spPr>
          <a:xfrm>
            <a:off x="327270" y="7493364"/>
            <a:ext cx="302623" cy="801051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37426" y="2527196"/>
            <a:ext cx="6859782" cy="23615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제목 6"/>
          <p:cNvSpPr txBox="1">
            <a:spLocks/>
          </p:cNvSpPr>
          <p:nvPr/>
        </p:nvSpPr>
        <p:spPr>
          <a:xfrm>
            <a:off x="326947" y="2940740"/>
            <a:ext cx="302623" cy="96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924800" y="6986056"/>
            <a:ext cx="9522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가맹점은 본사에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1:1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문의를 등록 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064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542" y="211856"/>
            <a:ext cx="1165405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ㅣ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입금 신청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05800" y="4826913"/>
            <a:ext cx="1127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가맹점은 발주 전 잔액을 충전하기 위하여 본사에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입금신청을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73" y="3162300"/>
            <a:ext cx="741045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77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5542" y="211856"/>
            <a:ext cx="1165405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ㅣ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입금 신청 내역 조회 및 잔액 조회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24800" y="2792564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가맹점은 자신의 가맹점 명 값을 받아 입금 신청을 한 내역을 조회 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2" y="1503319"/>
            <a:ext cx="7158258" cy="539278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37426" y="3027319"/>
            <a:ext cx="6859782" cy="291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6"/>
          <p:cNvSpPr txBox="1">
            <a:spLocks/>
          </p:cNvSpPr>
          <p:nvPr/>
        </p:nvSpPr>
        <p:spPr>
          <a:xfrm>
            <a:off x="326947" y="2698940"/>
            <a:ext cx="302623" cy="91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46133" y="3349538"/>
            <a:ext cx="6859782" cy="291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6"/>
          <p:cNvSpPr txBox="1">
            <a:spLocks/>
          </p:cNvSpPr>
          <p:nvPr/>
        </p:nvSpPr>
        <p:spPr>
          <a:xfrm>
            <a:off x="335654" y="3008096"/>
            <a:ext cx="302623" cy="91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05206" y="4425232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가맹점은 자신의 가맹점 명 값을 받아 잔액을 조회 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72" y="7123068"/>
            <a:ext cx="7172027" cy="2973431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628714" y="7982506"/>
            <a:ext cx="6859782" cy="291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제목 6"/>
          <p:cNvSpPr txBox="1">
            <a:spLocks/>
          </p:cNvSpPr>
          <p:nvPr/>
        </p:nvSpPr>
        <p:spPr>
          <a:xfrm>
            <a:off x="318235" y="7641064"/>
            <a:ext cx="302623" cy="91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24800" y="8144703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본사는 전체 가맹점의 잔액을 조회 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518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2" y="1472660"/>
            <a:ext cx="6496050" cy="7239000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85542" y="211856"/>
            <a:ext cx="1752145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ㅣ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입금 신청 내역 조회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48600" y="6368331"/>
            <a:ext cx="10287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AutoNum type="arabicPeriod"/>
            </a:pP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처리를 해주기 위해 전체 내역 개수를 조회 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  <a:p>
            <a:pPr marL="457200" indent="-4572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 latinLnBrk="1">
              <a:buAutoNum type="arabicPeriod"/>
            </a:pP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처리를 해주기 위해 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 </a:t>
            </a:r>
            <a:r>
              <a:rPr lang="en-US" altLang="ko-KR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selectCriteria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값을 같이 넘겨 조회 후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페이징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처리를 한다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indent="-457200" latinLnBrk="1">
              <a:buAutoNum type="arabicPeriod"/>
            </a:pPr>
            <a:endParaRPr lang="en-US" alt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62635" y="4511766"/>
            <a:ext cx="3673160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6"/>
          <p:cNvSpPr txBox="1">
            <a:spLocks/>
          </p:cNvSpPr>
          <p:nvPr/>
        </p:nvSpPr>
        <p:spPr>
          <a:xfrm>
            <a:off x="282501" y="4183386"/>
            <a:ext cx="302623" cy="96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0288" y="5912114"/>
            <a:ext cx="6278485" cy="165654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6"/>
          <p:cNvSpPr txBox="1">
            <a:spLocks/>
          </p:cNvSpPr>
          <p:nvPr/>
        </p:nvSpPr>
        <p:spPr>
          <a:xfrm>
            <a:off x="316604" y="6259607"/>
            <a:ext cx="302623" cy="96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472660"/>
            <a:ext cx="44005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6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73" y="5926902"/>
            <a:ext cx="7705427" cy="40933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11" y="1616634"/>
            <a:ext cx="7701289" cy="3947985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85542" y="211856"/>
            <a:ext cx="1752145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ㅣ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입금 신청 승인 및 반려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2996" y="3188613"/>
            <a:ext cx="9994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AutoNum type="arabicPeriod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본사는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입금 신청 내역을 조회 후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입금 신청 번호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입금 신청 가맹점 명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입금신청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금액 값을 넘겨 승인을 해주어 잔액을 충전해준다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62634" y="2324100"/>
            <a:ext cx="5152365" cy="2590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6"/>
          <p:cNvSpPr txBox="1">
            <a:spLocks/>
          </p:cNvSpPr>
          <p:nvPr/>
        </p:nvSpPr>
        <p:spPr>
          <a:xfrm>
            <a:off x="313178" y="3235359"/>
            <a:ext cx="302623" cy="96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1884" y="6883424"/>
            <a:ext cx="6968116" cy="28320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6"/>
          <p:cNvSpPr txBox="1">
            <a:spLocks/>
          </p:cNvSpPr>
          <p:nvPr/>
        </p:nvSpPr>
        <p:spPr>
          <a:xfrm>
            <a:off x="326947" y="7818681"/>
            <a:ext cx="302623" cy="96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52996" y="7542714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본사는 입금 신청 내역을 조회 후 입금 신청 번호 값을 넘겨 반려를 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9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2" y="2299063"/>
            <a:ext cx="7005858" cy="6273437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85542" y="211856"/>
            <a:ext cx="1752145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ㅣ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입출금 내역 조회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제목 6"/>
          <p:cNvSpPr txBox="1">
            <a:spLocks/>
          </p:cNvSpPr>
          <p:nvPr/>
        </p:nvSpPr>
        <p:spPr>
          <a:xfrm>
            <a:off x="9753600" y="1295282"/>
            <a:ext cx="7924800" cy="7963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ko-KR" altLang="en-US" sz="3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52996" y="3188613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latinLnBrk="1">
              <a:buAutoNum type="arabicPeriod"/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가맹점은 현재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로그인세션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본인 가맹점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가맹점 명 값을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넘겨 자신의 잔액을 조회 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18645" y="3928385"/>
            <a:ext cx="5152365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6"/>
          <p:cNvSpPr txBox="1">
            <a:spLocks/>
          </p:cNvSpPr>
          <p:nvPr/>
        </p:nvSpPr>
        <p:spPr>
          <a:xfrm>
            <a:off x="385542" y="3575337"/>
            <a:ext cx="302623" cy="96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8644" y="4305300"/>
            <a:ext cx="6215556" cy="3048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18644" y="4609550"/>
            <a:ext cx="6596556" cy="3234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6"/>
          <p:cNvSpPr txBox="1">
            <a:spLocks/>
          </p:cNvSpPr>
          <p:nvPr/>
        </p:nvSpPr>
        <p:spPr>
          <a:xfrm>
            <a:off x="393161" y="3885930"/>
            <a:ext cx="302623" cy="96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제목 6"/>
          <p:cNvSpPr txBox="1">
            <a:spLocks/>
          </p:cNvSpPr>
          <p:nvPr/>
        </p:nvSpPr>
        <p:spPr>
          <a:xfrm>
            <a:off x="400782" y="4214948"/>
            <a:ext cx="302623" cy="9615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122516" y="4695727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가맹점은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로그인세션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본인 가맹점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가맹점 명 값을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넘겨 자신의 입금 내역을 조회 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122516" y="6226134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가맹점은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현재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로그인세션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본인 가맹점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의 가맹점 명 값을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넘겨 자신의 출금 내역을 조회 할 수 있다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447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6" y="4734959"/>
            <a:ext cx="7852942" cy="128587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12" y="3238550"/>
            <a:ext cx="7823511" cy="15072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23" y="1348418"/>
            <a:ext cx="7810500" cy="1878536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385542" y="211856"/>
            <a:ext cx="1165405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</a:t>
            </a:r>
            <a:r>
              <a:rPr 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ㅣ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발주 및 반품 시 잔액 수정</a:t>
            </a:r>
            <a:endParaRPr 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306116" y="2880433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가맹점은 발주 시 입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출금 금액 만큼 잔액을 수정해준다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58591" y="1399847"/>
            <a:ext cx="7904896" cy="46580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6"/>
          <p:cNvSpPr txBox="1">
            <a:spLocks/>
          </p:cNvSpPr>
          <p:nvPr/>
        </p:nvSpPr>
        <p:spPr>
          <a:xfrm>
            <a:off x="13339" y="3226954"/>
            <a:ext cx="302623" cy="91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5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5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61904" y="6149087"/>
            <a:ext cx="7851442" cy="40675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제목 6"/>
          <p:cNvSpPr txBox="1">
            <a:spLocks/>
          </p:cNvSpPr>
          <p:nvPr/>
        </p:nvSpPr>
        <p:spPr>
          <a:xfrm>
            <a:off x="21708" y="7795302"/>
            <a:ext cx="302623" cy="91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2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049" y="6210300"/>
            <a:ext cx="4104297" cy="3886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8499" y="6210300"/>
            <a:ext cx="3770455" cy="3886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06116" y="7318248"/>
            <a:ext cx="1028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가맹점은 발주 시 입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출금 내역을 건당 남겨주기 위하여 입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출금 테이블에 등록 해준다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6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6800260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| 발주 신청 (상품 조회)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796408B-CCE3-E532-0A7D-C6DBE5751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76" r="140" b="2479"/>
          <a:stretch/>
        </p:blipFill>
        <p:spPr>
          <a:xfrm>
            <a:off x="2397466" y="1468755"/>
            <a:ext cx="13493112" cy="1296334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A06953B-D12B-037F-8534-EC0C9191E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74" y="2941195"/>
            <a:ext cx="14551050" cy="687008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8E069AE-5946-A29A-BDEB-827137EC172C}"/>
              </a:ext>
            </a:extLst>
          </p:cNvPr>
          <p:cNvSpPr/>
          <p:nvPr/>
        </p:nvSpPr>
        <p:spPr>
          <a:xfrm>
            <a:off x="2149972" y="8512042"/>
            <a:ext cx="2881115" cy="4250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1647F-48CC-F937-3844-1CE66947DCFF}"/>
              </a:ext>
            </a:extLst>
          </p:cNvPr>
          <p:cNvSpPr txBox="1"/>
          <p:nvPr/>
        </p:nvSpPr>
        <p:spPr>
          <a:xfrm>
            <a:off x="6007836" y="8482761"/>
            <a:ext cx="93344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atinLnBrk="1"/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1000밀리초(=1초)에 한번씩 현재 시간을 띄워주도록 설정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6B70A7-2F09-49CA-E09D-E6E6017A787A}"/>
              </a:ext>
            </a:extLst>
          </p:cNvPr>
          <p:cNvCxnSpPr/>
          <p:nvPr/>
        </p:nvCxnSpPr>
        <p:spPr>
          <a:xfrm>
            <a:off x="5032270" y="8721042"/>
            <a:ext cx="914400" cy="755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11BF6F-32BA-87B1-1B85-B45C7775AD04}"/>
              </a:ext>
            </a:extLst>
          </p:cNvPr>
          <p:cNvSpPr txBox="1"/>
          <p:nvPr/>
        </p:nvSpPr>
        <p:spPr>
          <a:xfrm>
            <a:off x="14660628" y="3202289"/>
            <a:ext cx="15884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27582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1572958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| 발주 신청 (상품 조회 - 관심 설정)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5FF3B39-1C22-F0A7-A689-BD5BD3956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708" y="1416082"/>
            <a:ext cx="12180034" cy="5083818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DCF8F86-4EC9-72DD-F9AC-AABC9CE5D7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9341"/>
          <a:stretch/>
        </p:blipFill>
        <p:spPr>
          <a:xfrm>
            <a:off x="1991276" y="6684080"/>
            <a:ext cx="14314894" cy="1114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A94F51-98C1-2E4A-FB68-C03E554DD009}"/>
              </a:ext>
            </a:extLst>
          </p:cNvPr>
          <p:cNvSpPr txBox="1"/>
          <p:nvPr/>
        </p:nvSpPr>
        <p:spPr>
          <a:xfrm>
            <a:off x="1246910" y="8426082"/>
            <a:ext cx="152761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1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 상품에 대한 관심 설정 개수를 조회 → 0개이면 관심 등록을 하고 1개이면 관심 삭제를 한다.</a:t>
            </a:r>
            <a:endParaRPr 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저장된 관심 상품만 모아 조회할 수 있다.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D7AAB-7731-AF46-7CAE-7822DF2F4D90}"/>
              </a:ext>
            </a:extLst>
          </p:cNvPr>
          <p:cNvSpPr txBox="1"/>
          <p:nvPr/>
        </p:nvSpPr>
        <p:spPr>
          <a:xfrm>
            <a:off x="3136166" y="1785347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5B33E-CFDB-FCAF-A5BC-E7D336BB1101}"/>
              </a:ext>
            </a:extLst>
          </p:cNvPr>
          <p:cNvSpPr txBox="1"/>
          <p:nvPr/>
        </p:nvSpPr>
        <p:spPr>
          <a:xfrm flipH="1">
            <a:off x="1956875" y="7009140"/>
            <a:ext cx="357463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996E5A-7A3F-FA79-08F4-80D9CC4E45FF}"/>
              </a:ext>
            </a:extLst>
          </p:cNvPr>
          <p:cNvSpPr txBox="1"/>
          <p:nvPr/>
        </p:nvSpPr>
        <p:spPr>
          <a:xfrm>
            <a:off x="897397" y="1492511"/>
            <a:ext cx="21930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Controller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6638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3312535" cy="994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0889" y="2435475"/>
            <a:ext cx="8549424" cy="54945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03361" y="2057143"/>
            <a:ext cx="6171429" cy="6171429"/>
            <a:chOff x="2103361" y="2057143"/>
            <a:chExt cx="6171429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3361" y="2057143"/>
              <a:ext cx="6171429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417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1238398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| 발주 신청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 (상품 조회 - 장바구니에 담기)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25B99FE-26F9-0344-4C3F-0D071F515A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1" r="110" b="70950"/>
          <a:stretch/>
        </p:blipFill>
        <p:spPr>
          <a:xfrm>
            <a:off x="2718640" y="4373924"/>
            <a:ext cx="12916854" cy="3053211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4F5B2F4-99A9-D50B-CDE2-0DB794FBC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05" y="2073850"/>
            <a:ext cx="16818160" cy="203017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65F60A3-EA49-2B36-C3F5-44D43EF08319}"/>
              </a:ext>
            </a:extLst>
          </p:cNvPr>
          <p:cNvSpPr/>
          <p:nvPr/>
        </p:nvSpPr>
        <p:spPr>
          <a:xfrm>
            <a:off x="12446418" y="2872612"/>
            <a:ext cx="2881115" cy="42508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80A4145-0DAB-2D85-4508-260FD6F78642}"/>
              </a:ext>
            </a:extLst>
          </p:cNvPr>
          <p:cNvSpPr/>
          <p:nvPr/>
        </p:nvSpPr>
        <p:spPr>
          <a:xfrm>
            <a:off x="4681575" y="4657959"/>
            <a:ext cx="3277858" cy="40619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3DCF1-C26E-C0C9-BF40-446FE78A460F}"/>
              </a:ext>
            </a:extLst>
          </p:cNvPr>
          <p:cNvSpPr txBox="1"/>
          <p:nvPr/>
        </p:nvSpPr>
        <p:spPr>
          <a:xfrm>
            <a:off x="1464175" y="8279750"/>
            <a:ext cx="15276130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1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버튼을 클릭했을 때, 체크박스에 선택된 것이 없으면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alert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창을 보여주고 상품이 담기지 않게 한다.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DF90AE-02F8-28F7-1F21-8A926AC67374}"/>
              </a:ext>
            </a:extLst>
          </p:cNvPr>
          <p:cNvSpPr/>
          <p:nvPr/>
        </p:nvSpPr>
        <p:spPr>
          <a:xfrm>
            <a:off x="3557467" y="5489231"/>
            <a:ext cx="11647262" cy="13886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AE3C5A-C22C-588F-94D3-D46216791E2F}"/>
              </a:ext>
            </a:extLst>
          </p:cNvPr>
          <p:cNvSpPr txBox="1"/>
          <p:nvPr/>
        </p:nvSpPr>
        <p:spPr>
          <a:xfrm>
            <a:off x="3079488" y="5346595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0414BF-04AB-1496-60F6-8803B92527A6}"/>
              </a:ext>
            </a:extLst>
          </p:cNvPr>
          <p:cNvSpPr txBox="1"/>
          <p:nvPr/>
        </p:nvSpPr>
        <p:spPr>
          <a:xfrm>
            <a:off x="774596" y="1549190"/>
            <a:ext cx="17585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html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34078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13460862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| 발주 신청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 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상품 조회 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-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장바구니에 담기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altLang="en-US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7CB5D46-B5CA-97E8-602B-E1DCB84746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9" t="29388" r="-1809" b="-447"/>
          <a:stretch/>
        </p:blipFill>
        <p:spPr>
          <a:xfrm>
            <a:off x="479872" y="1303883"/>
            <a:ext cx="8666843" cy="6523165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7AAC303-0063-4997-B9D5-39ACA2015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111" y="1304574"/>
            <a:ext cx="8581002" cy="66198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0357AFA-6AED-C710-F33D-5C2CBA4BB841}"/>
              </a:ext>
            </a:extLst>
          </p:cNvPr>
          <p:cNvSpPr/>
          <p:nvPr/>
        </p:nvSpPr>
        <p:spPr>
          <a:xfrm>
            <a:off x="572442" y="1465115"/>
            <a:ext cx="8189925" cy="35234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53E2FE-25AC-6618-B6E2-63D1C74379C5}"/>
              </a:ext>
            </a:extLst>
          </p:cNvPr>
          <p:cNvSpPr/>
          <p:nvPr/>
        </p:nvSpPr>
        <p:spPr>
          <a:xfrm>
            <a:off x="572442" y="5139719"/>
            <a:ext cx="8189924" cy="13886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DBA5C3-AC68-D4A6-E481-F8DAAC383EC1}"/>
              </a:ext>
            </a:extLst>
          </p:cNvPr>
          <p:cNvSpPr/>
          <p:nvPr/>
        </p:nvSpPr>
        <p:spPr>
          <a:xfrm>
            <a:off x="9225235" y="1465115"/>
            <a:ext cx="8057676" cy="45814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17B11A-81E6-3774-00DC-CB22AFF92D7A}"/>
              </a:ext>
            </a:extLst>
          </p:cNvPr>
          <p:cNvSpPr txBox="1"/>
          <p:nvPr/>
        </p:nvSpPr>
        <p:spPr>
          <a:xfrm>
            <a:off x="94463" y="1464174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8F3FDF-57E2-F6F1-F207-AF82D1F8979C}"/>
              </a:ext>
            </a:extLst>
          </p:cNvPr>
          <p:cNvSpPr txBox="1"/>
          <p:nvPr/>
        </p:nvSpPr>
        <p:spPr>
          <a:xfrm>
            <a:off x="94463" y="5138777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DF55A-4425-B47B-B972-CADC1DE4A4DF}"/>
              </a:ext>
            </a:extLst>
          </p:cNvPr>
          <p:cNvSpPr txBox="1"/>
          <p:nvPr/>
        </p:nvSpPr>
        <p:spPr>
          <a:xfrm>
            <a:off x="8766149" y="1464174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073242-5425-4E06-AC8B-74F94143D4D5}"/>
              </a:ext>
            </a:extLst>
          </p:cNvPr>
          <p:cNvSpPr txBox="1"/>
          <p:nvPr/>
        </p:nvSpPr>
        <p:spPr>
          <a:xfrm>
            <a:off x="1246910" y="8426082"/>
            <a:ext cx="152761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1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체크박스를 기준으로 필요한 정보(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상품번호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수량)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찾아, JSON 형식으로 컨트롤러에 전송한다.</a:t>
            </a:r>
          </a:p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수량을 입력하지 않으면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alert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창을 보여주고 발주 신청이 되지 않게 한다.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DE4015-1AE7-C759-F4B8-65F16E2B1DAE}"/>
              </a:ext>
            </a:extLst>
          </p:cNvPr>
          <p:cNvSpPr txBox="1"/>
          <p:nvPr/>
        </p:nvSpPr>
        <p:spPr>
          <a:xfrm>
            <a:off x="16134248" y="7283082"/>
            <a:ext cx="15884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화면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87E703-442B-0160-D93B-215E003BE219}"/>
              </a:ext>
            </a:extLst>
          </p:cNvPr>
          <p:cNvSpPr txBox="1"/>
          <p:nvPr/>
        </p:nvSpPr>
        <p:spPr>
          <a:xfrm>
            <a:off x="7301975" y="7283082"/>
            <a:ext cx="15884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101627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13819820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| 발주 신청 (상품 조회 - 장바구니에 담기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  <a:endParaRPr lang="ko-KR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8E06378-9FA8-B542-EC0E-340905819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988" y="1349990"/>
            <a:ext cx="11566026" cy="729418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DBF0AB-8932-8A73-7F7D-F020A8C5D7B2}"/>
              </a:ext>
            </a:extLst>
          </p:cNvPr>
          <p:cNvSpPr/>
          <p:nvPr/>
        </p:nvSpPr>
        <p:spPr>
          <a:xfrm>
            <a:off x="3500789" y="1474561"/>
            <a:ext cx="11156057" cy="40902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5C8F99-5F41-9726-EFE9-EB21B101FE3B}"/>
              </a:ext>
            </a:extLst>
          </p:cNvPr>
          <p:cNvSpPr/>
          <p:nvPr/>
        </p:nvSpPr>
        <p:spPr>
          <a:xfrm>
            <a:off x="3916425" y="6840049"/>
            <a:ext cx="4411413" cy="15964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99DBE-95C6-80E8-AD1E-D3440866BF6F}"/>
              </a:ext>
            </a:extLst>
          </p:cNvPr>
          <p:cNvSpPr txBox="1"/>
          <p:nvPr/>
        </p:nvSpPr>
        <p:spPr>
          <a:xfrm>
            <a:off x="2947239" y="1473620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6BAD4A-E8CF-38BE-12C5-6C463D9AC96A}"/>
              </a:ext>
            </a:extLst>
          </p:cNvPr>
          <p:cNvSpPr txBox="1"/>
          <p:nvPr/>
        </p:nvSpPr>
        <p:spPr>
          <a:xfrm>
            <a:off x="3438446" y="6839107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A9A0F3-BDFC-020D-3158-766D9AA0551A}"/>
              </a:ext>
            </a:extLst>
          </p:cNvPr>
          <p:cNvSpPr txBox="1"/>
          <p:nvPr/>
        </p:nvSpPr>
        <p:spPr>
          <a:xfrm>
            <a:off x="1246910" y="8714108"/>
            <a:ext cx="152761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1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전송 받은 JSON 형식의 데이터를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파싱하여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로 바꾼다.</a:t>
            </a:r>
            <a:endParaRPr 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장바구니에 이미 해당 상품이 있으면 UPDATE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없으면 INSERT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한다.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659E4C-5548-4CF0-BAF9-51F4AC9464DC}"/>
              </a:ext>
            </a:extLst>
          </p:cNvPr>
          <p:cNvSpPr txBox="1"/>
          <p:nvPr/>
        </p:nvSpPr>
        <p:spPr>
          <a:xfrm>
            <a:off x="12601340" y="7963215"/>
            <a:ext cx="21363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Controller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203699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14046531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| 발주 신청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 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(</a:t>
            </a:r>
            <a:r>
              <a:rPr lang="en-US" altLang="ko-KR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장바구니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 - </a:t>
            </a:r>
            <a:r>
              <a:rPr lang="en-US" altLang="ko-KR" sz="4400"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조회</a:t>
            </a:r>
            <a:r>
              <a:rPr lang="en-US" alt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)</a:t>
            </a: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5BE8892D-4083-8895-8C17-3EAA197D4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508" y="1424062"/>
            <a:ext cx="9714555" cy="6890996"/>
          </a:xfrm>
          <a:prstGeom prst="rect">
            <a:avLst/>
          </a:prstGeom>
        </p:spPr>
      </p:pic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85CCFF-99A6-1475-8F0B-04462EB0C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65" y="3084357"/>
            <a:ext cx="10451365" cy="33625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FD1E0D-478C-7837-39B5-EBCED31CBEB6}"/>
              </a:ext>
            </a:extLst>
          </p:cNvPr>
          <p:cNvSpPr txBox="1"/>
          <p:nvPr/>
        </p:nvSpPr>
        <p:spPr>
          <a:xfrm>
            <a:off x="736809" y="1492513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F590F-7B71-7ADD-8B62-D34D95D575FF}"/>
              </a:ext>
            </a:extLst>
          </p:cNvPr>
          <p:cNvSpPr txBox="1"/>
          <p:nvPr/>
        </p:nvSpPr>
        <p:spPr>
          <a:xfrm>
            <a:off x="7103603" y="3192843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192626-872C-F7EA-ACE7-7EFDDC5F7CB2}"/>
              </a:ext>
            </a:extLst>
          </p:cNvPr>
          <p:cNvSpPr txBox="1"/>
          <p:nvPr/>
        </p:nvSpPr>
        <p:spPr>
          <a:xfrm>
            <a:off x="1294141" y="8539437"/>
            <a:ext cx="152761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1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장바구니에 담긴 상품의 수량을 조회한다.</a:t>
            </a:r>
          </a:p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2 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장바구니에 담긴 상품이 없으면 장바구니 목록 대신, 비어 있다는 문구를 보여준다.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9B5D61-210F-F070-A10D-C59CF05C893F}"/>
              </a:ext>
            </a:extLst>
          </p:cNvPr>
          <p:cNvSpPr/>
          <p:nvPr/>
        </p:nvSpPr>
        <p:spPr>
          <a:xfrm>
            <a:off x="1290359" y="6858942"/>
            <a:ext cx="5922817" cy="4250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DDAF0C-F95B-E2A1-C469-E4DBA4BBF489}"/>
              </a:ext>
            </a:extLst>
          </p:cNvPr>
          <p:cNvSpPr/>
          <p:nvPr/>
        </p:nvSpPr>
        <p:spPr>
          <a:xfrm>
            <a:off x="1290359" y="2201925"/>
            <a:ext cx="5922817" cy="42508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7B5A5-8320-FCD0-C164-F420593D4981}"/>
              </a:ext>
            </a:extLst>
          </p:cNvPr>
          <p:cNvSpPr txBox="1"/>
          <p:nvPr/>
        </p:nvSpPr>
        <p:spPr>
          <a:xfrm>
            <a:off x="8936182" y="7717611"/>
            <a:ext cx="15884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1ECEB9-190D-4255-9C7F-507532DA34DA}"/>
              </a:ext>
            </a:extLst>
          </p:cNvPr>
          <p:cNvSpPr txBox="1"/>
          <p:nvPr/>
        </p:nvSpPr>
        <p:spPr>
          <a:xfrm>
            <a:off x="15132942" y="5733892"/>
            <a:ext cx="215524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Controller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 화면</a:t>
            </a:r>
          </a:p>
        </p:txBody>
      </p:sp>
    </p:spTree>
    <p:extLst>
      <p:ext uri="{BB962C8B-B14F-4D97-AF65-F5344CB8AC3E}">
        <p14:creationId xmlns:p14="http://schemas.microsoft.com/office/powerpoint/2010/main" val="3580687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1291297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| 발주 신청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 (장바구니 - 조회) </a:t>
            </a:r>
            <a:endParaRPr lang="ko-KR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E59ECD9-3B64-E653-3666-0FC440C7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59" y="1340783"/>
            <a:ext cx="11726612" cy="68213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467A48-8E76-12B9-128C-95A1BE19F56E}"/>
              </a:ext>
            </a:extLst>
          </p:cNvPr>
          <p:cNvSpPr txBox="1"/>
          <p:nvPr/>
        </p:nvSpPr>
        <p:spPr>
          <a:xfrm>
            <a:off x="434528" y="5006529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F681D-2A8B-46FC-AE16-D7A4FEB97A84}"/>
              </a:ext>
            </a:extLst>
          </p:cNvPr>
          <p:cNvSpPr txBox="1"/>
          <p:nvPr/>
        </p:nvSpPr>
        <p:spPr>
          <a:xfrm>
            <a:off x="434528" y="2569388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1</a:t>
            </a: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69104A3E-F0E2-DBA0-CC5A-47BD96E80A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990" r="60" b="-296"/>
          <a:stretch/>
        </p:blipFill>
        <p:spPr>
          <a:xfrm>
            <a:off x="10039508" y="4386095"/>
            <a:ext cx="7705406" cy="320570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D4734-F3B7-43FA-5850-E2FA594F4A05}"/>
              </a:ext>
            </a:extLst>
          </p:cNvPr>
          <p:cNvSpPr txBox="1"/>
          <p:nvPr/>
        </p:nvSpPr>
        <p:spPr>
          <a:xfrm>
            <a:off x="1294141" y="8539437"/>
            <a:ext cx="152761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1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 별 수량과 판매 가격을 곱하여 상품 별 합계를 보여준다.</a:t>
            </a:r>
          </a:p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2 1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에서 구해진 수량과 합계를 모두 더하여 전체 수량과 총액을 보여준다.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2110B2-49C9-CBC6-B6D5-72F3F24B1680}"/>
              </a:ext>
            </a:extLst>
          </p:cNvPr>
          <p:cNvSpPr/>
          <p:nvPr/>
        </p:nvSpPr>
        <p:spPr>
          <a:xfrm>
            <a:off x="893614" y="2598670"/>
            <a:ext cx="11288305" cy="14074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B646803-1CE0-8214-4C3E-7A37C540DB89}"/>
              </a:ext>
            </a:extLst>
          </p:cNvPr>
          <p:cNvSpPr/>
          <p:nvPr/>
        </p:nvSpPr>
        <p:spPr>
          <a:xfrm>
            <a:off x="884167" y="5007471"/>
            <a:ext cx="7443669" cy="110521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2BEAD-A4B2-4CAA-EF06-59771AD2415E}"/>
              </a:ext>
            </a:extLst>
          </p:cNvPr>
          <p:cNvSpPr txBox="1"/>
          <p:nvPr/>
        </p:nvSpPr>
        <p:spPr>
          <a:xfrm>
            <a:off x="10778207" y="1501958"/>
            <a:ext cx="15884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161860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1415988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| 발주 신청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 (장바구니 - 발주 신청)</a:t>
            </a:r>
            <a:endParaRPr lang="ko-KR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D4734-F3B7-43FA-5850-E2FA594F4A05}"/>
              </a:ext>
            </a:extLst>
          </p:cNvPr>
          <p:cNvSpPr txBox="1"/>
          <p:nvPr/>
        </p:nvSpPr>
        <p:spPr>
          <a:xfrm>
            <a:off x="1294141" y="8539437"/>
            <a:ext cx="1527613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1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'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판매중'인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상품만 발주를 할 수 있게 한다.</a:t>
            </a:r>
          </a:p>
          <a:p>
            <a:pPr algn="ctr" latinLnBrk="1"/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2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장바구니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합계금이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0원이면 담겨진 상품이 없는 것이므로 발주를 할 수 없게 한다.</a:t>
            </a:r>
          </a:p>
        </p:txBody>
      </p:sp>
      <p:pic>
        <p:nvPicPr>
          <p:cNvPr id="3" name="그림 6">
            <a:extLst>
              <a:ext uri="{FF2B5EF4-FFF2-40B4-BE49-F238E27FC236}">
                <a16:creationId xmlns:a16="http://schemas.microsoft.com/office/drawing/2014/main" id="{A75FA379-E776-F00B-3B29-3FE4A35D5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558" y="1210186"/>
            <a:ext cx="13700885" cy="1821007"/>
          </a:xfrm>
          <a:prstGeom prst="rect">
            <a:avLst/>
          </a:prstGeom>
        </p:spPr>
      </p:pic>
      <p:pic>
        <p:nvPicPr>
          <p:cNvPr id="7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8CCE445F-C52F-CA57-4F0A-2D72E2641E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625" r="86" b="158"/>
          <a:stretch/>
        </p:blipFill>
        <p:spPr>
          <a:xfrm>
            <a:off x="4041119" y="3144423"/>
            <a:ext cx="10111306" cy="51699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7F681D-2A8B-46FC-AE16-D7A4FEB97A84}"/>
              </a:ext>
            </a:extLst>
          </p:cNvPr>
          <p:cNvSpPr txBox="1"/>
          <p:nvPr/>
        </p:nvSpPr>
        <p:spPr>
          <a:xfrm>
            <a:off x="12950850" y="4968744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467A48-8E76-12B9-128C-95A1BE19F56E}"/>
              </a:ext>
            </a:extLst>
          </p:cNvPr>
          <p:cNvSpPr txBox="1"/>
          <p:nvPr/>
        </p:nvSpPr>
        <p:spPr>
          <a:xfrm>
            <a:off x="3872974" y="3646265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2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CCA336-CC2F-C0FD-7082-4FBBFAA3FD9F}"/>
              </a:ext>
            </a:extLst>
          </p:cNvPr>
          <p:cNvSpPr/>
          <p:nvPr/>
        </p:nvSpPr>
        <p:spPr>
          <a:xfrm>
            <a:off x="7978324" y="2371959"/>
            <a:ext cx="4383073" cy="3873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979164-1D15-A59B-2420-E1714C18FF74}"/>
              </a:ext>
            </a:extLst>
          </p:cNvPr>
          <p:cNvSpPr/>
          <p:nvPr/>
        </p:nvSpPr>
        <p:spPr>
          <a:xfrm>
            <a:off x="4719357" y="7813017"/>
            <a:ext cx="7670379" cy="36840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82BCD8-4D49-4A82-B936-5EC53F3EA9DD}"/>
              </a:ext>
            </a:extLst>
          </p:cNvPr>
          <p:cNvSpPr/>
          <p:nvPr/>
        </p:nvSpPr>
        <p:spPr>
          <a:xfrm>
            <a:off x="4435968" y="3770008"/>
            <a:ext cx="7594809" cy="17286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오른쪽 대괄호 15">
            <a:extLst>
              <a:ext uri="{FF2B5EF4-FFF2-40B4-BE49-F238E27FC236}">
                <a16:creationId xmlns:a16="http://schemas.microsoft.com/office/drawing/2014/main" id="{559CF2C4-57A1-1409-5C0B-11FB3F75F370}"/>
              </a:ext>
            </a:extLst>
          </p:cNvPr>
          <p:cNvSpPr/>
          <p:nvPr/>
        </p:nvSpPr>
        <p:spPr>
          <a:xfrm>
            <a:off x="12366391" y="2570333"/>
            <a:ext cx="462867" cy="5431610"/>
          </a:xfrm>
          <a:prstGeom prst="righ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7FE83-3709-0A74-D124-A65627B68785}"/>
              </a:ext>
            </a:extLst>
          </p:cNvPr>
          <p:cNvSpPr txBox="1"/>
          <p:nvPr/>
        </p:nvSpPr>
        <p:spPr>
          <a:xfrm>
            <a:off x="14320562" y="1388603"/>
            <a:ext cx="15884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화면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1A7E29-6AC5-0823-558D-13092E4B510B}"/>
              </a:ext>
            </a:extLst>
          </p:cNvPr>
          <p:cNvSpPr txBox="1"/>
          <p:nvPr/>
        </p:nvSpPr>
        <p:spPr>
          <a:xfrm>
            <a:off x="12506876" y="7490901"/>
            <a:ext cx="15884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html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화면</a:t>
            </a:r>
          </a:p>
        </p:txBody>
      </p:sp>
    </p:spTree>
    <p:extLst>
      <p:ext uri="{BB962C8B-B14F-4D97-AF65-F5344CB8AC3E}">
        <p14:creationId xmlns:p14="http://schemas.microsoft.com/office/powerpoint/2010/main" val="336339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FA71BD9B-63F2-6FE0-9AB4-04762C105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" t="408" r="668" b="13793"/>
          <a:stretch/>
        </p:blipFill>
        <p:spPr>
          <a:xfrm>
            <a:off x="2348141" y="1664658"/>
            <a:ext cx="13476343" cy="5736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75BC50-85B4-66B8-4905-2ED59B2F3FC5}"/>
              </a:ext>
            </a:extLst>
          </p:cNvPr>
          <p:cNvSpPr txBox="1"/>
          <p:nvPr/>
        </p:nvSpPr>
        <p:spPr>
          <a:xfrm>
            <a:off x="1908148" y="1794793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C267C4-E946-DF4A-8167-7FBE62A4D7FF}"/>
              </a:ext>
            </a:extLst>
          </p:cNvPr>
          <p:cNvSpPr txBox="1"/>
          <p:nvPr/>
        </p:nvSpPr>
        <p:spPr>
          <a:xfrm>
            <a:off x="2399357" y="7890556"/>
            <a:ext cx="13396320" cy="6749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latinLnBrk="1">
              <a:lnSpc>
                <a:spcPct val="120000"/>
              </a:lnSpc>
            </a:pPr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1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HTML에서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전송 받은 JSON 형식의 데이터(총 금액)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파싱하여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 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int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로 바꾼다.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DF3F5C-E074-6707-3AC0-CC709508963F}"/>
              </a:ext>
            </a:extLst>
          </p:cNvPr>
          <p:cNvSpPr/>
          <p:nvPr/>
        </p:nvSpPr>
        <p:spPr>
          <a:xfrm>
            <a:off x="2565605" y="1767396"/>
            <a:ext cx="13073651" cy="33723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F902CE-00A5-6A21-8249-A7D866A49982}"/>
              </a:ext>
            </a:extLst>
          </p:cNvPr>
          <p:cNvSpPr txBox="1"/>
          <p:nvPr/>
        </p:nvSpPr>
        <p:spPr>
          <a:xfrm>
            <a:off x="13527075" y="6716306"/>
            <a:ext cx="247642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Controller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 화면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BAA770-9830-47ED-81CA-957E11A4DAE6}"/>
              </a:ext>
            </a:extLst>
          </p:cNvPr>
          <p:cNvSpPr txBox="1"/>
          <p:nvPr/>
        </p:nvSpPr>
        <p:spPr>
          <a:xfrm>
            <a:off x="304800" y="165572"/>
            <a:ext cx="1415988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| 발주 신청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 (장바구니 - 발주 신청)</a:t>
            </a:r>
            <a:endParaRPr lang="ko-KR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54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C267C4-E946-DF4A-8167-7FBE62A4D7FF}"/>
              </a:ext>
            </a:extLst>
          </p:cNvPr>
          <p:cNvSpPr txBox="1"/>
          <p:nvPr/>
        </p:nvSpPr>
        <p:spPr>
          <a:xfrm>
            <a:off x="10277556" y="5323634"/>
            <a:ext cx="7643536" cy="25391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 latinLnBrk="1">
              <a:lnSpc>
                <a:spcPct val="150000"/>
              </a:lnSpc>
            </a:pPr>
            <a:r>
              <a:rPr lang="ko-KR" altLang="en-US" sz="3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2 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예치금을 조회하여 예치금이 장바구니 총 금액보다 많은 경우에만 발주를 할 수 있게 한다.</a:t>
            </a:r>
            <a:endParaRPr 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just" latinLnBrk="1">
              <a:lnSpc>
                <a:spcPct val="150000"/>
              </a:lnSpc>
            </a:pPr>
            <a:r>
              <a:rPr lang="en-US" altLang="ko-KR" sz="3500" dirty="0">
                <a:solidFill>
                  <a:srgbClr val="C00000"/>
                </a:solidFill>
                <a:ea typeface="+mn-lt"/>
                <a:cs typeface="Calibri"/>
              </a:rPr>
              <a:t>3</a:t>
            </a:r>
            <a:r>
              <a:rPr lang="ko-KR" sz="2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발주를 할 때에는 기존에</a:t>
            </a:r>
            <a:r>
              <a:rPr 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있던 장바구니 데이터를 삭제하고 새로 INSERT 한다. (수량 변경/삭제 등이 있을 수 있기 때문)</a:t>
            </a:r>
            <a:endParaRPr 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0278E35-1FA4-5E85-63C7-E872E2877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9" b="-54"/>
          <a:stretch/>
        </p:blipFill>
        <p:spPr>
          <a:xfrm>
            <a:off x="876616" y="1341674"/>
            <a:ext cx="8937879" cy="762665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3C1315-5DCB-D597-3A6E-7CFB741B9975}"/>
              </a:ext>
            </a:extLst>
          </p:cNvPr>
          <p:cNvSpPr/>
          <p:nvPr/>
        </p:nvSpPr>
        <p:spPr>
          <a:xfrm>
            <a:off x="1006969" y="1427331"/>
            <a:ext cx="5535521" cy="8973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1EB6067-C64C-4CD3-745E-227FFE3D85C8}"/>
              </a:ext>
            </a:extLst>
          </p:cNvPr>
          <p:cNvSpPr/>
          <p:nvPr/>
        </p:nvSpPr>
        <p:spPr>
          <a:xfrm>
            <a:off x="1535960" y="6641678"/>
            <a:ext cx="3315645" cy="3306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AFE87-FDC0-5FF6-B411-D81742174FBD}"/>
              </a:ext>
            </a:extLst>
          </p:cNvPr>
          <p:cNvSpPr txBox="1"/>
          <p:nvPr/>
        </p:nvSpPr>
        <p:spPr>
          <a:xfrm>
            <a:off x="595116" y="1341372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6574B6-97EF-C5CB-02CF-6371A4EB70D8}"/>
              </a:ext>
            </a:extLst>
          </p:cNvPr>
          <p:cNvSpPr txBox="1"/>
          <p:nvPr/>
        </p:nvSpPr>
        <p:spPr>
          <a:xfrm>
            <a:off x="1010752" y="6489596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1DB92F-AEC8-BE43-CCBE-B7C3F2115D7E}"/>
              </a:ext>
            </a:extLst>
          </p:cNvPr>
          <p:cNvSpPr txBox="1"/>
          <p:nvPr/>
        </p:nvSpPr>
        <p:spPr>
          <a:xfrm>
            <a:off x="7462563" y="8284388"/>
            <a:ext cx="25142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Controller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 화면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D14DC-89DF-D7D9-50B6-A1333F9DBDD9}"/>
              </a:ext>
            </a:extLst>
          </p:cNvPr>
          <p:cNvSpPr txBox="1"/>
          <p:nvPr/>
        </p:nvSpPr>
        <p:spPr>
          <a:xfrm>
            <a:off x="304800" y="165572"/>
            <a:ext cx="1415988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| 발주 신청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 (장바구니 - 발주 신청)</a:t>
            </a:r>
            <a:endParaRPr lang="ko-KR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13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2C267C4-E946-DF4A-8167-7FBE62A4D7FF}"/>
              </a:ext>
            </a:extLst>
          </p:cNvPr>
          <p:cNvSpPr txBox="1"/>
          <p:nvPr/>
        </p:nvSpPr>
        <p:spPr>
          <a:xfrm>
            <a:off x="10079185" y="2103438"/>
            <a:ext cx="7662428" cy="33495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3500" dirty="0">
                <a:solidFill>
                  <a:srgbClr val="C00000"/>
                </a:solidFill>
                <a:ea typeface="+mn-lt"/>
                <a:cs typeface="Calibri"/>
              </a:rPr>
              <a:t>4</a:t>
            </a:r>
            <a:r>
              <a:rPr lang="ko-KR" sz="2500" dirty="0">
                <a:solidFill>
                  <a:srgbClr val="C00000"/>
                </a:solidFill>
                <a:latin typeface="Malgun Gothic"/>
                <a:ea typeface="Malgun Gothic"/>
                <a:cs typeface="Calibri"/>
              </a:rPr>
              <a:t> </a:t>
            </a:r>
            <a:r>
              <a:rPr lang="ko-KR" altLang="en-US" sz="2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</a:rPr>
              <a:t>공통된</a:t>
            </a:r>
            <a:r>
              <a:rPr lang="ko-KR" sz="2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</a:rPr>
              <a:t> 발주</a:t>
            </a:r>
            <a:r>
              <a:rPr lang="ko-KR" altLang="en-US" sz="2500" b="1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Calibri"/>
              </a:rPr>
              <a:t> 번호를 가진 장바구니 번호 생성</a:t>
            </a:r>
            <a:endParaRPr lang="ko-KR" sz="2500" b="1" dirty="0"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Calibri"/>
            </a:endParaRPr>
          </a:p>
          <a:p>
            <a:pPr algn="just" latinLnBrk="1">
              <a:lnSpc>
                <a:spcPct val="15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1) 발주 번호 생성 후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selectKey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이용하여 가장 최근에 INSERT 된 발주 번호 시퀀스를 조회</a:t>
            </a:r>
          </a:p>
          <a:p>
            <a:pPr algn="just" latinLnBrk="1">
              <a:lnSpc>
                <a:spcPct val="15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2) 장바구니 번호 생성 후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selectKey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이용하여 가장 최근에 INSERT 된 장바구니 번호 시퀀스를 조회 → 장바구니 상품의 개수만큼 반복</a:t>
            </a:r>
          </a:p>
          <a:p>
            <a:pPr algn="just" latinLnBrk="1">
              <a:lnSpc>
                <a:spcPct val="150000"/>
              </a:lnSpc>
            </a:pP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3) '1)'과 '2)'의 결과를 받아 하나의 테이블에 발주 번호와 장바구니 번호  INSERT</a:t>
            </a:r>
          </a:p>
        </p:txBody>
      </p:sp>
      <p:pic>
        <p:nvPicPr>
          <p:cNvPr id="12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E0278E35-1FA4-5E85-63C7-E872E2877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59" r="211" b="-280"/>
          <a:stretch/>
        </p:blipFill>
        <p:spPr>
          <a:xfrm>
            <a:off x="744368" y="1190534"/>
            <a:ext cx="8930550" cy="67170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10ABCBA-3162-FE86-1D8F-0FF21BC7EE9E}"/>
              </a:ext>
            </a:extLst>
          </p:cNvPr>
          <p:cNvSpPr/>
          <p:nvPr/>
        </p:nvSpPr>
        <p:spPr>
          <a:xfrm>
            <a:off x="1129770" y="1323422"/>
            <a:ext cx="5119885" cy="33062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81E3E2-111B-B0C3-F3F5-E2AB46EAA0C5}"/>
              </a:ext>
            </a:extLst>
          </p:cNvPr>
          <p:cNvSpPr/>
          <p:nvPr/>
        </p:nvSpPr>
        <p:spPr>
          <a:xfrm>
            <a:off x="1139216" y="6046562"/>
            <a:ext cx="5204902" cy="10863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528A725-1CB9-DB2C-F850-36DC28DB654C}"/>
              </a:ext>
            </a:extLst>
          </p:cNvPr>
          <p:cNvSpPr/>
          <p:nvPr/>
        </p:nvSpPr>
        <p:spPr>
          <a:xfrm>
            <a:off x="1139216" y="7293472"/>
            <a:ext cx="3599033" cy="3306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왼쪽 대괄호 14">
            <a:extLst>
              <a:ext uri="{FF2B5EF4-FFF2-40B4-BE49-F238E27FC236}">
                <a16:creationId xmlns:a16="http://schemas.microsoft.com/office/drawing/2014/main" id="{8AB7173F-B928-0634-73DF-4A4A310A3181}"/>
              </a:ext>
            </a:extLst>
          </p:cNvPr>
          <p:cNvSpPr/>
          <p:nvPr/>
        </p:nvSpPr>
        <p:spPr>
          <a:xfrm>
            <a:off x="597506" y="1428513"/>
            <a:ext cx="547883" cy="6045619"/>
          </a:xfrm>
          <a:prstGeom prst="lef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D2BE772-4A54-0B84-6E56-D0AA28CEA129}"/>
              </a:ext>
            </a:extLst>
          </p:cNvPr>
          <p:cNvCxnSpPr/>
          <p:nvPr/>
        </p:nvCxnSpPr>
        <p:spPr>
          <a:xfrm flipV="1">
            <a:off x="593698" y="6247296"/>
            <a:ext cx="538437" cy="9445"/>
          </a:xfrm>
          <a:prstGeom prst="straightConnector1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41A512-6F68-7581-2557-5A4D5A8AC645}"/>
              </a:ext>
            </a:extLst>
          </p:cNvPr>
          <p:cNvSpPr txBox="1"/>
          <p:nvPr/>
        </p:nvSpPr>
        <p:spPr>
          <a:xfrm>
            <a:off x="113355" y="5951157"/>
            <a:ext cx="558825" cy="630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3500">
                <a:solidFill>
                  <a:srgbClr val="C00000"/>
                </a:solidFill>
                <a:highlight>
                  <a:srgbClr val="FFFF00"/>
                </a:highlight>
                <a:cs typeface="Calibri"/>
              </a:rPr>
              <a:t>4</a:t>
            </a:r>
          </a:p>
        </p:txBody>
      </p:sp>
      <p:pic>
        <p:nvPicPr>
          <p:cNvPr id="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FE6456F-0723-383A-5BAD-3DA7EB5F3A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22" t="176" r="2105" b="2039"/>
          <a:stretch/>
        </p:blipFill>
        <p:spPr>
          <a:xfrm>
            <a:off x="10067846" y="6364865"/>
            <a:ext cx="7864453" cy="1236658"/>
          </a:xfrm>
          <a:prstGeom prst="rect">
            <a:avLst/>
          </a:prstGeom>
        </p:spPr>
      </p:pic>
      <p:pic>
        <p:nvPicPr>
          <p:cNvPr id="21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52FC21E1-7500-D7A7-EA4E-E3C426304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7846" y="7760560"/>
            <a:ext cx="7863083" cy="1236583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C6F9F91-3634-978F-3D9F-154E08138EC1}"/>
              </a:ext>
            </a:extLst>
          </p:cNvPr>
          <p:cNvCxnSpPr/>
          <p:nvPr/>
        </p:nvCxnSpPr>
        <p:spPr>
          <a:xfrm>
            <a:off x="6346483" y="6502347"/>
            <a:ext cx="3757729" cy="10202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4DD67D0-FEB6-8273-CE78-C97B0ACA0F00}"/>
              </a:ext>
            </a:extLst>
          </p:cNvPr>
          <p:cNvCxnSpPr>
            <a:cxnSpLocks/>
          </p:cNvCxnSpPr>
          <p:nvPr/>
        </p:nvCxnSpPr>
        <p:spPr>
          <a:xfrm>
            <a:off x="4740616" y="7494206"/>
            <a:ext cx="5325812" cy="36651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4" descr="텍스트, 점수판이(가) 표시된 사진&#10;&#10;자동 생성된 설명">
            <a:extLst>
              <a:ext uri="{FF2B5EF4-FFF2-40B4-BE49-F238E27FC236}">
                <a16:creationId xmlns:a16="http://schemas.microsoft.com/office/drawing/2014/main" id="{67D5A547-6353-6E9D-59B7-99E26B92F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66" y="8007777"/>
            <a:ext cx="6408358" cy="212130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2191ECB-E133-EFB5-F8F0-F2E2B254FC4F}"/>
              </a:ext>
            </a:extLst>
          </p:cNvPr>
          <p:cNvSpPr txBox="1"/>
          <p:nvPr/>
        </p:nvSpPr>
        <p:spPr>
          <a:xfrm>
            <a:off x="7415331" y="7207512"/>
            <a:ext cx="2136353" cy="4095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Controller</a:t>
            </a:r>
            <a:r>
              <a: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 화면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9F7BBC-43EE-3CF0-A61C-A2C5509FD381}"/>
              </a:ext>
            </a:extLst>
          </p:cNvPr>
          <p:cNvSpPr txBox="1"/>
          <p:nvPr/>
        </p:nvSpPr>
        <p:spPr>
          <a:xfrm>
            <a:off x="16342066" y="9172339"/>
            <a:ext cx="158847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</a:t>
            </a:r>
            <a:r>
              <a:rPr lang="ko-KR" altLang="en-US" sz="20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xml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화면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AC572-6DC0-E667-2780-83FE1690E6E8}"/>
              </a:ext>
            </a:extLst>
          </p:cNvPr>
          <p:cNvSpPr txBox="1"/>
          <p:nvPr/>
        </p:nvSpPr>
        <p:spPr>
          <a:xfrm>
            <a:off x="7273636" y="9569083"/>
            <a:ext cx="190019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*데이터 결과</a:t>
            </a:r>
            <a:endParaRPr lang="ko-KR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B70AC-E197-85DF-F779-FD23BA5B3C14}"/>
              </a:ext>
            </a:extLst>
          </p:cNvPr>
          <p:cNvSpPr txBox="1"/>
          <p:nvPr/>
        </p:nvSpPr>
        <p:spPr>
          <a:xfrm>
            <a:off x="304800" y="165572"/>
            <a:ext cx="14159886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| 발주 신청</a:t>
            </a:r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 (장바구니 - 발주 신청)</a:t>
            </a:r>
            <a:endParaRPr lang="ko-KR" sz="4400" spc="-300" dirty="0"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30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281" y="4829286"/>
            <a:ext cx="10782301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837" y="1376300"/>
            <a:ext cx="14859001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Object 3" descr="Object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TextBox 4"/>
          <p:cNvSpPr txBox="1"/>
          <p:nvPr/>
        </p:nvSpPr>
        <p:spPr>
          <a:xfrm>
            <a:off x="350519" y="165571"/>
            <a:ext cx="640816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품목관리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가맹점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-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메인화면</a:t>
            </a:r>
            <a:endParaRPr spc="-3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+mn-cs"/>
            </a:endParaRPr>
          </a:p>
        </p:txBody>
      </p:sp>
      <p:sp>
        <p:nvSpPr>
          <p:cNvPr id="183" name="보유하고 있는 품목 중 재고량이 10개 미만인 품목의 목록을 출력…"/>
          <p:cNvSpPr txBox="1"/>
          <p:nvPr/>
        </p:nvSpPr>
        <p:spPr>
          <a:xfrm>
            <a:off x="502911" y="3872192"/>
            <a:ext cx="7949610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40631" indent="-240631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보유하고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있는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품목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재고량이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10개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미만인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품목의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목록을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출력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latinLnBrk="1">
              <a:defRPr sz="2100"/>
            </a:pP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-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th:if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조건절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List를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th:each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를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출력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84" name="선"/>
          <p:cNvSpPr/>
          <p:nvPr/>
        </p:nvSpPr>
        <p:spPr>
          <a:xfrm flipH="1">
            <a:off x="1465783" y="3281398"/>
            <a:ext cx="184654" cy="508202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5" name="직사각형"/>
          <p:cNvSpPr/>
          <p:nvPr/>
        </p:nvSpPr>
        <p:spPr>
          <a:xfrm>
            <a:off x="828917" y="2791828"/>
            <a:ext cx="14178841" cy="508422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409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2310896" cy="994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6147" y="3501065"/>
            <a:ext cx="6171429" cy="3283585"/>
            <a:chOff x="10096147" y="3501065"/>
            <a:chExt cx="6171429" cy="32835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24757" y="2073596"/>
              <a:ext cx="12342857" cy="656717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6147" y="3501065"/>
              <a:ext cx="6171429" cy="328358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97482" y="2357690"/>
            <a:ext cx="5597640" cy="5570335"/>
            <a:chOff x="2597482" y="2357690"/>
            <a:chExt cx="5597640" cy="55703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245" y="-63894"/>
              <a:ext cx="11195281" cy="1114066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7482" y="2357690"/>
              <a:ext cx="5597640" cy="5570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73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그룹"/>
          <p:cNvGrpSpPr/>
          <p:nvPr/>
        </p:nvGrpSpPr>
        <p:grpSpPr>
          <a:xfrm>
            <a:off x="476137" y="1258676"/>
            <a:ext cx="14630401" cy="4042954"/>
            <a:chOff x="0" y="0"/>
            <a:chExt cx="14630400" cy="4042952"/>
          </a:xfrm>
        </p:grpSpPr>
        <p:pic>
          <p:nvPicPr>
            <p:cNvPr id="187" name="이미지" descr="이미지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4630400" cy="22883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8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2157941"/>
              <a:ext cx="14630400" cy="965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9" name="이미지" descr="이미지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3077752"/>
              <a:ext cx="14630400" cy="9652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1" name="Object 3" descr="Object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TextBox 4"/>
          <p:cNvSpPr txBox="1"/>
          <p:nvPr/>
        </p:nvSpPr>
        <p:spPr>
          <a:xfrm>
            <a:off x="350519" y="165571"/>
            <a:ext cx="6408162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품목관리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가맹점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-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메인화면</a:t>
            </a:r>
            <a:endParaRPr spc="-300" dirty="0">
              <a:latin typeface="S-Core Dream 5 Medium" panose="020B0503030302020204" pitchFamily="34" charset="-127"/>
              <a:ea typeface="S-Core Dream 5 Medium" panose="020B0503030302020204" pitchFamily="34" charset="-127"/>
              <a:cs typeface="+mn-cs"/>
            </a:endParaRPr>
          </a:p>
        </p:txBody>
      </p:sp>
      <p:sp>
        <p:nvSpPr>
          <p:cNvPr id="193" name="setInterval 을 기능을 이용하여 2초마다 재고가 부족한 품목을 변경…"/>
          <p:cNvSpPr txBox="1"/>
          <p:nvPr/>
        </p:nvSpPr>
        <p:spPr>
          <a:xfrm>
            <a:off x="10224048" y="5591066"/>
            <a:ext cx="8045470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40631" indent="-240631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setInterval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을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기능을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이용하여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2초마다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재고가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부족한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품목을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>
              <a:defRPr sz="2100"/>
            </a:pP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- append 를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품목을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계속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새로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>
              <a:defRPr sz="2100"/>
            </a:pP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animate를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활용하여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opacity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변화를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줌</a:t>
            </a:r>
          </a:p>
        </p:txBody>
      </p:sp>
      <p:sp>
        <p:nvSpPr>
          <p:cNvPr id="194" name="직사각형"/>
          <p:cNvSpPr/>
          <p:nvPr/>
        </p:nvSpPr>
        <p:spPr>
          <a:xfrm>
            <a:off x="701917" y="2664828"/>
            <a:ext cx="14178841" cy="508422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5" name="선"/>
          <p:cNvSpPr/>
          <p:nvPr/>
        </p:nvSpPr>
        <p:spPr>
          <a:xfrm>
            <a:off x="2561792" y="3258661"/>
            <a:ext cx="1" cy="313459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0016" y="5355797"/>
            <a:ext cx="9345083" cy="482189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선"/>
          <p:cNvSpPr/>
          <p:nvPr/>
        </p:nvSpPr>
        <p:spPr>
          <a:xfrm>
            <a:off x="2561792" y="4251365"/>
            <a:ext cx="1" cy="292957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98" name="직사각형"/>
          <p:cNvSpPr/>
          <p:nvPr/>
        </p:nvSpPr>
        <p:spPr>
          <a:xfrm>
            <a:off x="701917" y="3657532"/>
            <a:ext cx="14178841" cy="508422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9" name="직사각형"/>
          <p:cNvSpPr/>
          <p:nvPr/>
        </p:nvSpPr>
        <p:spPr>
          <a:xfrm>
            <a:off x="701917" y="4516189"/>
            <a:ext cx="14178841" cy="508422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448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extBox 4"/>
          <p:cNvSpPr txBox="1"/>
          <p:nvPr/>
        </p:nvSpPr>
        <p:spPr>
          <a:xfrm>
            <a:off x="350519" y="165571"/>
            <a:ext cx="405816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품목관리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가맹점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</a:t>
            </a:r>
          </a:p>
        </p:txBody>
      </p:sp>
      <p:pic>
        <p:nvPicPr>
          <p:cNvPr id="20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847" y="1249213"/>
            <a:ext cx="17594306" cy="87764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983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TextBox 4"/>
          <p:cNvSpPr txBox="1"/>
          <p:nvPr/>
        </p:nvSpPr>
        <p:spPr>
          <a:xfrm>
            <a:off x="350519" y="165571"/>
            <a:ext cx="405816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품목관리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가맹점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</a:t>
            </a:r>
          </a:p>
        </p:txBody>
      </p:sp>
      <p:pic>
        <p:nvPicPr>
          <p:cNvPr id="20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538" y="1339850"/>
            <a:ext cx="10922001" cy="76073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2594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TextBox 4"/>
          <p:cNvSpPr txBox="1"/>
          <p:nvPr/>
        </p:nvSpPr>
        <p:spPr>
          <a:xfrm>
            <a:off x="350519" y="165571"/>
            <a:ext cx="405816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품목관리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가맹점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</a:t>
            </a:r>
          </a:p>
        </p:txBody>
      </p:sp>
      <p:pic>
        <p:nvPicPr>
          <p:cNvPr id="211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538" y="1287434"/>
            <a:ext cx="10922001" cy="5511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537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429" y="1267933"/>
            <a:ext cx="16116301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0174" y="2527748"/>
            <a:ext cx="4356101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Object 3" descr="Object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TextBox 4"/>
          <p:cNvSpPr txBox="1"/>
          <p:nvPr/>
        </p:nvSpPr>
        <p:spPr>
          <a:xfrm>
            <a:off x="350519" y="165571"/>
            <a:ext cx="405816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품목관리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가맹점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</a:t>
            </a:r>
          </a:p>
        </p:txBody>
      </p:sp>
      <p:grpSp>
        <p:nvGrpSpPr>
          <p:cNvPr id="219" name="그룹"/>
          <p:cNvGrpSpPr/>
          <p:nvPr/>
        </p:nvGrpSpPr>
        <p:grpSpPr>
          <a:xfrm>
            <a:off x="378919" y="2156857"/>
            <a:ext cx="8295985" cy="7892860"/>
            <a:chOff x="0" y="0"/>
            <a:chExt cx="8295984" cy="7892858"/>
          </a:xfrm>
        </p:grpSpPr>
        <p:pic>
          <p:nvPicPr>
            <p:cNvPr id="217" name="이미지" descr="이미지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295985" cy="2265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8" name="이미지" descr="이미지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4321" y="2147075"/>
              <a:ext cx="5401662" cy="57457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0" name="선"/>
          <p:cNvSpPr/>
          <p:nvPr/>
        </p:nvSpPr>
        <p:spPr>
          <a:xfrm>
            <a:off x="15835922" y="1875255"/>
            <a:ext cx="1" cy="803668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1" name="선"/>
          <p:cNvSpPr/>
          <p:nvPr/>
        </p:nvSpPr>
        <p:spPr>
          <a:xfrm>
            <a:off x="12775162" y="1875255"/>
            <a:ext cx="1" cy="803668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2" name="재고입력을 통해 재고량이 변경…"/>
          <p:cNvSpPr txBox="1"/>
          <p:nvPr/>
        </p:nvSpPr>
        <p:spPr>
          <a:xfrm>
            <a:off x="6282902" y="4856883"/>
            <a:ext cx="11545651" cy="3000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40631" indent="-240631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재고입력을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재고량이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40631" indent="-240631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jquery를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이용하여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출고버튼을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눌렀을때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ajax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실행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40631" indent="-240631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재고량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재고입력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재고현황의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위치를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jquery로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찾고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40631" indent="-240631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ajax가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실행되면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변경되도록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코딩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40631" indent="-240631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contentType은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application/x-www-form-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urlencoded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형태로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보내고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dataType은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json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형태로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받아옴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marL="180473" indent="-180473" latinLnBrk="1">
              <a:buSzPct val="100000"/>
              <a:buChar char="*"/>
              <a:defRPr sz="2100"/>
            </a:pP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empty()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메서드를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사용하지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않으면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이미지가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계속해서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추가되기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때문에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조건을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empty()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메소드를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b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이미지가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지워지고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추가되도록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함</a:t>
            </a:r>
          </a:p>
        </p:txBody>
      </p:sp>
    </p:spTree>
    <p:extLst>
      <p:ext uri="{BB962C8B-B14F-4D97-AF65-F5344CB8AC3E}">
        <p14:creationId xmlns:p14="http://schemas.microsoft.com/office/powerpoint/2010/main" val="357126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429" y="1267933"/>
            <a:ext cx="16116301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0174" y="2527748"/>
            <a:ext cx="4356101" cy="825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Object 3" descr="Object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TextBox 4"/>
          <p:cNvSpPr txBox="1"/>
          <p:nvPr/>
        </p:nvSpPr>
        <p:spPr>
          <a:xfrm>
            <a:off x="350519" y="165571"/>
            <a:ext cx="405816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품목관리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가맹점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</a:t>
            </a:r>
          </a:p>
        </p:txBody>
      </p:sp>
      <p:sp>
        <p:nvSpPr>
          <p:cNvPr id="228" name="선"/>
          <p:cNvSpPr/>
          <p:nvPr/>
        </p:nvSpPr>
        <p:spPr>
          <a:xfrm>
            <a:off x="15835922" y="1875255"/>
            <a:ext cx="1" cy="803668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29" name="선"/>
          <p:cNvSpPr/>
          <p:nvPr/>
        </p:nvSpPr>
        <p:spPr>
          <a:xfrm>
            <a:off x="12775162" y="1875255"/>
            <a:ext cx="1" cy="803668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30" name="ajax에서 itemNo 를 @RequestParam 으로 받아서 재고량 update 실행…"/>
          <p:cNvSpPr txBox="1"/>
          <p:nvPr/>
        </p:nvSpPr>
        <p:spPr>
          <a:xfrm>
            <a:off x="9894277" y="3878941"/>
            <a:ext cx="7523956" cy="3323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40631" indent="-240631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ajax에서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itemNo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를 @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RequestParam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으로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받아서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재고량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update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실행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40631" indent="-240631" latinLnBrk="1">
              <a:buSzPct val="100000"/>
              <a:buAutoNum type="arabicPeriod"/>
              <a:defRPr sz="2100"/>
            </a:pP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update가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성공하면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if절을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update한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재고량을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받아와서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b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반환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 </a:t>
            </a:r>
          </a:p>
          <a:p>
            <a:pPr marL="240631" indent="-240631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반환을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@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ResponseBody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어노테이션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적용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</a:p>
          <a:p>
            <a:pPr latinLnBrk="1">
              <a:defRPr sz="2100"/>
            </a:pP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199470" indent="-199470" latinLnBrk="1">
              <a:buSzPct val="100000"/>
              <a:buChar char="*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가맹점의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이름을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가져오기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위해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@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AuthenticationPrincipal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을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가맹점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정보를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가져옴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31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9872" y="2392127"/>
            <a:ext cx="8763001" cy="7442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4406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extBox 4"/>
          <p:cNvSpPr txBox="1"/>
          <p:nvPr/>
        </p:nvSpPr>
        <p:spPr>
          <a:xfrm>
            <a:off x="350519" y="165571"/>
            <a:ext cx="665823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본사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-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출고서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작성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</a:p>
        </p:txBody>
      </p:sp>
      <p:grpSp>
        <p:nvGrpSpPr>
          <p:cNvPr id="239" name="그룹"/>
          <p:cNvGrpSpPr/>
          <p:nvPr/>
        </p:nvGrpSpPr>
        <p:grpSpPr>
          <a:xfrm>
            <a:off x="327905" y="1322490"/>
            <a:ext cx="12149397" cy="4180541"/>
            <a:chOff x="0" y="0"/>
            <a:chExt cx="12149396" cy="4180540"/>
          </a:xfrm>
        </p:grpSpPr>
        <p:pic>
          <p:nvPicPr>
            <p:cNvPr id="235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149397" cy="4180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6" name="선"/>
            <p:cNvSpPr/>
            <p:nvPr/>
          </p:nvSpPr>
          <p:spPr>
            <a:xfrm>
              <a:off x="11780011" y="1864029"/>
              <a:ext cx="1" cy="1799698"/>
            </a:xfrm>
            <a:prstGeom prst="line">
              <a:avLst/>
            </a:prstGeom>
            <a:noFill/>
            <a:ln w="38100" cap="flat">
              <a:solidFill>
                <a:srgbClr val="FF450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타원형"/>
            <p:cNvSpPr/>
            <p:nvPr/>
          </p:nvSpPr>
          <p:spPr>
            <a:xfrm>
              <a:off x="11511815" y="1491341"/>
              <a:ext cx="536392" cy="396758"/>
            </a:xfrm>
            <a:prstGeom prst="ellipse">
              <a:avLst/>
            </a:prstGeom>
            <a:noFill/>
            <a:ln w="25400" cap="flat">
              <a:solidFill>
                <a:srgbClr val="FF600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38" name="타원형"/>
            <p:cNvSpPr/>
            <p:nvPr/>
          </p:nvSpPr>
          <p:spPr>
            <a:xfrm>
              <a:off x="11511815" y="3622630"/>
              <a:ext cx="536392" cy="396758"/>
            </a:xfrm>
            <a:prstGeom prst="ellipse">
              <a:avLst/>
            </a:prstGeom>
            <a:noFill/>
            <a:ln w="25400" cap="flat">
              <a:solidFill>
                <a:srgbClr val="FF600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</p:grpSp>
      <p:pic>
        <p:nvPicPr>
          <p:cNvPr id="24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108" y="5621012"/>
            <a:ext cx="8119689" cy="382164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추가 버튼을 누르게 되면 출고임시저장소에 등록이 되고 스크립트로 출고코드, 등록일, 지점명, 품목명, 총매출액이 자동으로 등록되는 코드를 작성. - switch로 해당 품목의 갯수를 받아 input의 밸류값을 변경되도록 함.…"/>
          <p:cNvSpPr txBox="1"/>
          <p:nvPr/>
        </p:nvSpPr>
        <p:spPr>
          <a:xfrm>
            <a:off x="9343292" y="6054765"/>
            <a:ext cx="6928339" cy="3000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0736" indent="-280736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버튼을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누르게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되면</a:t>
            </a:r>
            <a:r>
              <a:rPr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출고임시저장소에</a:t>
            </a:r>
            <a:r>
              <a:rPr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등록이</a:t>
            </a:r>
            <a:r>
              <a:rPr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되고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스크립트로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출고코드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등록일</a:t>
            </a:r>
            <a:r>
              <a:rPr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,지점명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품목명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총매출액이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자동으로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등록되는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.</a:t>
            </a:r>
            <a:b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switch로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품목의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갯수를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받아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input의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밸류값을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변경되도록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함.</a:t>
            </a:r>
          </a:p>
          <a:p>
            <a:pPr marL="280736" indent="-280736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추가버튼을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누르면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출고품목의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바꾸는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update문을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실행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0736" indent="-280736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조회하는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74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TextBox 4"/>
          <p:cNvSpPr txBox="1"/>
          <p:nvPr/>
        </p:nvSpPr>
        <p:spPr>
          <a:xfrm>
            <a:off x="350519" y="165571"/>
            <a:ext cx="665823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본사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-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출고서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작성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</a:p>
        </p:txBody>
      </p:sp>
      <p:pic>
        <p:nvPicPr>
          <p:cNvPr id="24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940" y="1247295"/>
            <a:ext cx="12149398" cy="4180542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검색 시 마지막일 혹은 시작일만 입력하게 되면 경고창…"/>
          <p:cNvSpPr txBox="1"/>
          <p:nvPr/>
        </p:nvSpPr>
        <p:spPr>
          <a:xfrm>
            <a:off x="8740758" y="5621012"/>
            <a:ext cx="6787754" cy="1061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0736" indent="-280736" latinLnBrk="1">
              <a:buSzPct val="100000"/>
              <a:buAutoNum type="arabicPeriod"/>
              <a:defRPr sz="2100"/>
            </a:pP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검색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마지막일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혹은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시작일만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입력하게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되면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경고창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0736" indent="-280736" latinLnBrk="1">
              <a:buSzPct val="100000"/>
              <a:buAutoNum type="arabicPeriod"/>
              <a:defRPr sz="2100"/>
            </a:pP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시작일보다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마지막일이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빠를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시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경고창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0736" indent="-280736" latinLnBrk="1">
              <a:buSzPct val="100000"/>
              <a:buAutoNum type="arabicPeriod"/>
              <a:defRPr sz="2100"/>
            </a:pP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47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4671" y="5470622"/>
            <a:ext cx="8170563" cy="4550937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타원형"/>
          <p:cNvSpPr/>
          <p:nvPr/>
        </p:nvSpPr>
        <p:spPr>
          <a:xfrm>
            <a:off x="11984756" y="1716044"/>
            <a:ext cx="536392" cy="396758"/>
          </a:xfrm>
          <a:prstGeom prst="ellipse">
            <a:avLst/>
          </a:prstGeom>
          <a:ln w="25400">
            <a:solidFill>
              <a:srgbClr val="FF600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015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TextBox 4"/>
          <p:cNvSpPr txBox="1"/>
          <p:nvPr/>
        </p:nvSpPr>
        <p:spPr>
          <a:xfrm>
            <a:off x="350519" y="165571"/>
            <a:ext cx="665823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본사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-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출고서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작성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</a:p>
        </p:txBody>
      </p:sp>
      <p:pic>
        <p:nvPicPr>
          <p:cNvPr id="252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186" y="1411289"/>
            <a:ext cx="13983270" cy="273059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타원형"/>
          <p:cNvSpPr/>
          <p:nvPr/>
        </p:nvSpPr>
        <p:spPr>
          <a:xfrm>
            <a:off x="13751484" y="2038305"/>
            <a:ext cx="536393" cy="396758"/>
          </a:xfrm>
          <a:prstGeom prst="ellipse">
            <a:avLst/>
          </a:prstGeom>
          <a:ln w="25400">
            <a:solidFill>
              <a:srgbClr val="FF600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254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468" y="4027327"/>
            <a:ext cx="3289301" cy="601980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직사각형"/>
          <p:cNvSpPr/>
          <p:nvPr/>
        </p:nvSpPr>
        <p:spPr>
          <a:xfrm>
            <a:off x="3477957" y="1944373"/>
            <a:ext cx="10210607" cy="508422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6" name="선"/>
          <p:cNvSpPr/>
          <p:nvPr/>
        </p:nvSpPr>
        <p:spPr>
          <a:xfrm flipH="1">
            <a:off x="1352499" y="2050283"/>
            <a:ext cx="2134448" cy="2134448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257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36210" y="4042864"/>
            <a:ext cx="4086795" cy="1725222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스크립트로 입력된 값들을 등록버튼을 통해 input value값을 전달하여 출고서로 등록한 후  출고품목 테이블에있는 상태값을 변경"/>
          <p:cNvSpPr txBox="1"/>
          <p:nvPr/>
        </p:nvSpPr>
        <p:spPr>
          <a:xfrm>
            <a:off x="8222446" y="4148192"/>
            <a:ext cx="9960407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0736" indent="-280736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스크립트로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입력된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값들을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등록버튼을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input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value값을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전달하여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출고서로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lang="en-US" dirty="0" smtClean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>
              <a:buSzPct val="100000"/>
              <a:defRPr sz="2100"/>
            </a:pPr>
            <a:r>
              <a:rPr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등록한</a:t>
            </a:r>
            <a:r>
              <a:rPr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후 </a:t>
            </a:r>
            <a:r>
              <a:rPr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출고품목</a:t>
            </a:r>
            <a:r>
              <a:rPr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테이블에있는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상태값을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변경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0736" indent="-280736" latinLnBrk="1">
              <a:buSzPct val="100000"/>
              <a:buAutoNum type="arabicPeriod"/>
              <a:defRPr sz="2100"/>
            </a:pP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0736" indent="-280736" latinLnBrk="1">
              <a:buSzPct val="100000"/>
              <a:buAutoNum type="arabicPeriod" startAt="3"/>
              <a:defRPr sz="2100"/>
            </a:pP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259" name="선"/>
          <p:cNvSpPr/>
          <p:nvPr/>
        </p:nvSpPr>
        <p:spPr>
          <a:xfrm>
            <a:off x="3595910" y="4257894"/>
            <a:ext cx="428398" cy="1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260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18776" y="6043945"/>
            <a:ext cx="12001501" cy="3975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4554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TextBox 4"/>
          <p:cNvSpPr txBox="1"/>
          <p:nvPr/>
        </p:nvSpPr>
        <p:spPr>
          <a:xfrm>
            <a:off x="350519" y="165571"/>
            <a:ext cx="665823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본사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-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출고서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작성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</a:p>
        </p:txBody>
      </p:sp>
      <p:pic>
        <p:nvPicPr>
          <p:cNvPr id="26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795" y="1339580"/>
            <a:ext cx="17723192" cy="84568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1425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2347973" cy="994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15331" y="2088861"/>
            <a:ext cx="6171429" cy="4628571"/>
            <a:chOff x="6015331" y="2088861"/>
            <a:chExt cx="6171429" cy="46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31730" y="76689"/>
              <a:ext cx="12342857" cy="9257143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15331" y="2088861"/>
              <a:ext cx="6171429" cy="46285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29066" y="6992274"/>
            <a:ext cx="13530224" cy="267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TextBox 4"/>
          <p:cNvSpPr txBox="1"/>
          <p:nvPr/>
        </p:nvSpPr>
        <p:spPr>
          <a:xfrm>
            <a:off x="350519" y="165571"/>
            <a:ext cx="665823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본사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-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출고서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작성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</a:p>
        </p:txBody>
      </p:sp>
      <p:grpSp>
        <p:nvGrpSpPr>
          <p:cNvPr id="271" name="그룹"/>
          <p:cNvGrpSpPr/>
          <p:nvPr/>
        </p:nvGrpSpPr>
        <p:grpSpPr>
          <a:xfrm>
            <a:off x="99094" y="1171330"/>
            <a:ext cx="12414626" cy="3906160"/>
            <a:chOff x="0" y="0"/>
            <a:chExt cx="12414625" cy="3906159"/>
          </a:xfrm>
        </p:grpSpPr>
        <p:pic>
          <p:nvPicPr>
            <p:cNvPr id="268" name="이미지" descr="이미지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414626" cy="39061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타원형"/>
            <p:cNvSpPr/>
            <p:nvPr/>
          </p:nvSpPr>
          <p:spPr>
            <a:xfrm>
              <a:off x="919588" y="1383571"/>
              <a:ext cx="416732" cy="302059"/>
            </a:xfrm>
            <a:prstGeom prst="ellipse">
              <a:avLst/>
            </a:prstGeom>
            <a:noFill/>
            <a:ln w="25400" cap="flat">
              <a:solidFill>
                <a:srgbClr val="FF6003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70" name="선"/>
            <p:cNvSpPr/>
            <p:nvPr/>
          </p:nvSpPr>
          <p:spPr>
            <a:xfrm>
              <a:off x="1325091" y="1536852"/>
              <a:ext cx="1972343" cy="174446"/>
            </a:xfrm>
            <a:prstGeom prst="line">
              <a:avLst/>
            </a:prstGeom>
            <a:noFill/>
            <a:ln w="38100" cap="flat">
              <a:solidFill>
                <a:srgbClr val="FF4500"/>
              </a:solidFill>
              <a:prstDash val="solid"/>
              <a:round/>
              <a:tailEnd type="triangle" w="med" len="med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pic>
        <p:nvPicPr>
          <p:cNvPr id="272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7219" y="5279581"/>
            <a:ext cx="7009396" cy="4770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38569" y="5279581"/>
            <a:ext cx="6936164" cy="477057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출고품목 상세조회 ajax를 사용하여 input의  밸류값을 출력…"/>
          <p:cNvSpPr txBox="1"/>
          <p:nvPr/>
        </p:nvSpPr>
        <p:spPr>
          <a:xfrm>
            <a:off x="12767393" y="1253070"/>
            <a:ext cx="5582616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280736" indent="-280736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출고품목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상세조회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input의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b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밸류값을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출력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280736" indent="-280736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상품번호마다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밸류값이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바뀌도록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해당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상품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/>
            </a:r>
            <a:b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번호를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가져오는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jquery문을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>
              <a:defRPr sz="2100"/>
            </a:pP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-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부모의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요소중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자식들의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번호를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찾고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input</a:t>
            </a:r>
            <a:b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</a:b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   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태그를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찾은뒤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그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가져옴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275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80807" y="4037206"/>
            <a:ext cx="9448801" cy="9906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697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Box 4"/>
          <p:cNvSpPr txBox="1"/>
          <p:nvPr/>
        </p:nvSpPr>
        <p:spPr>
          <a:xfrm>
            <a:off x="350519" y="165571"/>
            <a:ext cx="665823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본사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-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출고서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작성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</a:p>
        </p:txBody>
      </p:sp>
      <p:pic>
        <p:nvPicPr>
          <p:cNvPr id="27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766" y="1183805"/>
            <a:ext cx="8509001" cy="579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80506" y="1183805"/>
            <a:ext cx="8420101" cy="57912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135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TextBox 4"/>
          <p:cNvSpPr txBox="1"/>
          <p:nvPr/>
        </p:nvSpPr>
        <p:spPr>
          <a:xfrm>
            <a:off x="350519" y="165571"/>
            <a:ext cx="665823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본사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-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출고서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작성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</a:p>
        </p:txBody>
      </p:sp>
      <p:pic>
        <p:nvPicPr>
          <p:cNvPr id="28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865" y="1459513"/>
            <a:ext cx="16065501" cy="135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865" y="3073418"/>
            <a:ext cx="16065501" cy="176530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타원형"/>
          <p:cNvSpPr/>
          <p:nvPr/>
        </p:nvSpPr>
        <p:spPr>
          <a:xfrm>
            <a:off x="11118301" y="2122969"/>
            <a:ext cx="547383" cy="396758"/>
          </a:xfrm>
          <a:prstGeom prst="ellipse">
            <a:avLst/>
          </a:prstGeom>
          <a:ln w="25400">
            <a:solidFill>
              <a:srgbClr val="FF600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7" name="직사각형"/>
          <p:cNvSpPr/>
          <p:nvPr/>
        </p:nvSpPr>
        <p:spPr>
          <a:xfrm>
            <a:off x="12940203" y="2067137"/>
            <a:ext cx="2588213" cy="508422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8" name="직사각형"/>
          <p:cNvSpPr/>
          <p:nvPr/>
        </p:nvSpPr>
        <p:spPr>
          <a:xfrm>
            <a:off x="12684230" y="4085172"/>
            <a:ext cx="2738344" cy="508422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89" name="직사각형"/>
          <p:cNvSpPr/>
          <p:nvPr/>
        </p:nvSpPr>
        <p:spPr>
          <a:xfrm>
            <a:off x="8121999" y="4085172"/>
            <a:ext cx="2044002" cy="508422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0" name="선"/>
          <p:cNvSpPr/>
          <p:nvPr/>
        </p:nvSpPr>
        <p:spPr>
          <a:xfrm>
            <a:off x="9144000" y="2783645"/>
            <a:ext cx="1" cy="1093442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91" name="직사각형"/>
          <p:cNvSpPr/>
          <p:nvPr/>
        </p:nvSpPr>
        <p:spPr>
          <a:xfrm>
            <a:off x="8248999" y="2067137"/>
            <a:ext cx="2044002" cy="508422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2" name="선"/>
          <p:cNvSpPr/>
          <p:nvPr/>
        </p:nvSpPr>
        <p:spPr>
          <a:xfrm>
            <a:off x="14234309" y="2783645"/>
            <a:ext cx="1" cy="1093442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pic>
        <p:nvPicPr>
          <p:cNvPr id="293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7254" y="5091453"/>
            <a:ext cx="6692901" cy="3505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이미지" descr="이미지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48399" y="5091453"/>
            <a:ext cx="5166185" cy="4943024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출고 후 발주수량, 출고수량 ,출고일, 출고상태가…"/>
          <p:cNvSpPr txBox="1"/>
          <p:nvPr/>
        </p:nvSpPr>
        <p:spPr>
          <a:xfrm>
            <a:off x="12802829" y="5091453"/>
            <a:ext cx="5121756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280736" indent="-280736" latinLnBrk="1">
              <a:buSzPct val="100000"/>
              <a:buAutoNum type="arabicPeriod"/>
              <a:defRPr sz="2100"/>
            </a:pP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후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발주수량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출고수량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,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출고상태가</a:t>
            </a:r>
            <a:r>
              <a:rPr 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변하는데</a:t>
            </a:r>
            <a:r>
              <a:rPr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이것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또한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ajax로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>
              <a:defRPr sz="2100"/>
            </a:pP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confirm을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출고여부를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확인하고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확인을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누르면</a:t>
            </a:r>
            <a:r>
              <a:rPr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update문이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실행되고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성공시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출력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값이</a:t>
            </a:r>
            <a:r>
              <a:rPr lang="en-US"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바뀌도록</a:t>
            </a:r>
            <a:r>
              <a:rPr dirty="0" smtClean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코드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작성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49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Object 3" descr="Object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772" y="891051"/>
            <a:ext cx="17456781" cy="313459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TextBox 4"/>
          <p:cNvSpPr txBox="1"/>
          <p:nvPr/>
        </p:nvSpPr>
        <p:spPr>
          <a:xfrm>
            <a:off x="350519" y="165571"/>
            <a:ext cx="6658231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출고관리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(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본사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) -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출고서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  <a:r>
              <a:rPr spc="-300" dirty="0" err="1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작성</a:t>
            </a:r>
            <a:r>
              <a:rPr spc="-300" dirty="0">
                <a:latin typeface="S-Core Dream 5 Medium" panose="020B0503030302020204" pitchFamily="34" charset="-127"/>
                <a:ea typeface="S-Core Dream 5 Medium" panose="020B0503030302020204" pitchFamily="34" charset="-127"/>
                <a:cs typeface="+mn-cs"/>
              </a:rPr>
              <a:t> </a:t>
            </a:r>
          </a:p>
        </p:txBody>
      </p:sp>
      <p:pic>
        <p:nvPicPr>
          <p:cNvPr id="299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865" y="1459513"/>
            <a:ext cx="16065501" cy="135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7865" y="3073418"/>
            <a:ext cx="16065501" cy="1765301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타원형"/>
          <p:cNvSpPr/>
          <p:nvPr/>
        </p:nvSpPr>
        <p:spPr>
          <a:xfrm>
            <a:off x="11118301" y="2122969"/>
            <a:ext cx="547383" cy="396758"/>
          </a:xfrm>
          <a:prstGeom prst="ellipse">
            <a:avLst/>
          </a:prstGeom>
          <a:ln w="25400">
            <a:solidFill>
              <a:srgbClr val="FF6003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02" name="직사각형"/>
          <p:cNvSpPr/>
          <p:nvPr/>
        </p:nvSpPr>
        <p:spPr>
          <a:xfrm>
            <a:off x="12940203" y="2067137"/>
            <a:ext cx="2588213" cy="508422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03" name="직사각형"/>
          <p:cNvSpPr/>
          <p:nvPr/>
        </p:nvSpPr>
        <p:spPr>
          <a:xfrm>
            <a:off x="12684230" y="4085173"/>
            <a:ext cx="2738344" cy="508421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04" name="직사각형"/>
          <p:cNvSpPr/>
          <p:nvPr/>
        </p:nvSpPr>
        <p:spPr>
          <a:xfrm>
            <a:off x="8121999" y="4085173"/>
            <a:ext cx="2044002" cy="508421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05" name="선"/>
          <p:cNvSpPr/>
          <p:nvPr/>
        </p:nvSpPr>
        <p:spPr>
          <a:xfrm>
            <a:off x="9144000" y="2783645"/>
            <a:ext cx="1" cy="1093442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6" name="직사각형"/>
          <p:cNvSpPr/>
          <p:nvPr/>
        </p:nvSpPr>
        <p:spPr>
          <a:xfrm>
            <a:off x="8248999" y="2067137"/>
            <a:ext cx="2044002" cy="508422"/>
          </a:xfrm>
          <a:prstGeom prst="rect">
            <a:avLst/>
          </a:prstGeom>
          <a:ln w="38100">
            <a:solidFill>
              <a:srgbClr val="FF3C00"/>
            </a:solidFill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07" name="선"/>
          <p:cNvSpPr/>
          <p:nvPr/>
        </p:nvSpPr>
        <p:spPr>
          <a:xfrm>
            <a:off x="14234309" y="2783645"/>
            <a:ext cx="1" cy="1093442"/>
          </a:xfrm>
          <a:prstGeom prst="line">
            <a:avLst/>
          </a:prstGeom>
          <a:ln w="38100">
            <a:solidFill>
              <a:srgbClr val="FF45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8" name="3. 이벤트버블이 일어나서 선택한 출고만이 아닌 페이지내 전체 출고가 계속진행되어…"/>
          <p:cNvSpPr txBox="1"/>
          <p:nvPr/>
        </p:nvSpPr>
        <p:spPr>
          <a:xfrm>
            <a:off x="7788959" y="5091454"/>
            <a:ext cx="10000493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atinLnBrk="1">
              <a:defRPr sz="2100"/>
            </a:pP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이벤트버블이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일어나서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출고만이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아닌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페이지내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전체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출고가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계속진행되어</a:t>
            </a:r>
            <a:endParaRPr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latinLnBrk="1">
              <a:defRPr sz="2100"/>
            </a:pP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e.stopImmediatPropagation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를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사용하여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선택한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출고만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실행되도록</a:t>
            </a:r>
            <a:r>
              <a:rPr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함</a:t>
            </a:r>
          </a:p>
        </p:txBody>
      </p:sp>
      <p:pic>
        <p:nvPicPr>
          <p:cNvPr id="309" name="이미지" descr="이미지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0604" y="5091454"/>
            <a:ext cx="5990525" cy="46395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40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5004773" cy="1004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73119" y="7708356"/>
            <a:ext cx="5132107" cy="559160"/>
            <a:chOff x="373119" y="7708356"/>
            <a:chExt cx="5132107" cy="559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3119" y="7708356"/>
              <a:ext cx="5132107" cy="559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0262" y="2796525"/>
            <a:ext cx="7982596" cy="5470991"/>
            <a:chOff x="1160262" y="2796525"/>
            <a:chExt cx="7982596" cy="547099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0262" y="2796525"/>
              <a:ext cx="7982596" cy="54709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86055" y="3953131"/>
            <a:ext cx="6171429" cy="3157780"/>
            <a:chOff x="9586055" y="3953131"/>
            <a:chExt cx="6171429" cy="31577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86055" y="3953131"/>
              <a:ext cx="6171429" cy="315778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87302" y="4935497"/>
            <a:ext cx="1947286" cy="765805"/>
            <a:chOff x="10387302" y="4935497"/>
            <a:chExt cx="1947286" cy="765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7302" y="4935497"/>
              <a:ext cx="1947286" cy="76580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74858" y="4733991"/>
            <a:ext cx="4044330" cy="45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0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4995249" cy="1004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6736" y="8875117"/>
            <a:ext cx="6056245" cy="4585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01021" y="1681469"/>
            <a:ext cx="6557000" cy="7063591"/>
            <a:chOff x="1801021" y="1681469"/>
            <a:chExt cx="6557000" cy="70635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01021" y="1681469"/>
              <a:ext cx="6557000" cy="70635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01021" y="1681469"/>
            <a:ext cx="3540774" cy="505029"/>
            <a:chOff x="1801021" y="1681469"/>
            <a:chExt cx="3540774" cy="5050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01021" y="1681469"/>
              <a:ext cx="3540774" cy="5050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907276"/>
            <a:ext cx="7386293" cy="4986068"/>
            <a:chOff x="9142857" y="2907276"/>
            <a:chExt cx="7386293" cy="49860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907276"/>
              <a:ext cx="7386293" cy="4986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941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6116906" cy="1004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1984" y="1836635"/>
            <a:ext cx="6255237" cy="8165394"/>
            <a:chOff x="591984" y="1836635"/>
            <a:chExt cx="6255237" cy="816539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984" y="1836635"/>
              <a:ext cx="6255237" cy="816539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2702" y="9213275"/>
            <a:ext cx="2573590" cy="373809"/>
            <a:chOff x="992702" y="9213275"/>
            <a:chExt cx="2573590" cy="3738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702" y="9213275"/>
              <a:ext cx="2573590" cy="3738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426919" y="8447470"/>
            <a:ext cx="3772996" cy="765805"/>
            <a:chOff x="3426919" y="8447470"/>
            <a:chExt cx="3772996" cy="7658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26919" y="8447470"/>
              <a:ext cx="3772996" cy="7658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12936" y="8260208"/>
            <a:ext cx="4459749" cy="4585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280880" y="1753011"/>
            <a:ext cx="6329370" cy="2918071"/>
            <a:chOff x="9280880" y="1753011"/>
            <a:chExt cx="6329370" cy="291807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80880" y="1753011"/>
              <a:ext cx="6329370" cy="29180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199916" y="4949828"/>
            <a:ext cx="10483719" cy="3157992"/>
            <a:chOff x="7199916" y="4949828"/>
            <a:chExt cx="10483719" cy="315799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9916" y="4949828"/>
              <a:ext cx="10483719" cy="315799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31438" y="3212047"/>
            <a:ext cx="4825705" cy="22186"/>
            <a:chOff x="10031438" y="3212047"/>
            <a:chExt cx="4825705" cy="221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31438" y="3212047"/>
              <a:ext cx="4825705" cy="22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95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6035154" cy="1004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36966" y="6130094"/>
            <a:ext cx="4981368" cy="7326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30865" y="4279058"/>
            <a:ext cx="10878865" cy="1727599"/>
            <a:chOff x="630865" y="4279058"/>
            <a:chExt cx="10878865" cy="17275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0865" y="4279058"/>
              <a:ext cx="10878865" cy="17275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07804" y="1620451"/>
            <a:ext cx="5461562" cy="8043041"/>
            <a:chOff x="12307804" y="1620451"/>
            <a:chExt cx="5461562" cy="80430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07804" y="1620451"/>
              <a:ext cx="5461562" cy="8043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07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4976201" cy="1004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98987" y="5242166"/>
            <a:ext cx="13215851" cy="4244991"/>
            <a:chOff x="2298987" y="5242166"/>
            <a:chExt cx="13215851" cy="424499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8987" y="5242166"/>
              <a:ext cx="13215851" cy="42449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90128" y="4632223"/>
            <a:ext cx="2146260" cy="715931"/>
            <a:chOff x="6190128" y="4632223"/>
            <a:chExt cx="2146260" cy="7159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128" y="4632223"/>
              <a:ext cx="2146260" cy="7159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80201" y="4450069"/>
            <a:ext cx="3453854" cy="4585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85579" y="7783457"/>
            <a:ext cx="2146260" cy="715931"/>
            <a:chOff x="9285579" y="7783457"/>
            <a:chExt cx="2146260" cy="71593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85579" y="7783457"/>
              <a:ext cx="2146260" cy="71593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97557" y="7449851"/>
            <a:ext cx="5917263" cy="7326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34785" y="9041416"/>
            <a:ext cx="2146260" cy="715931"/>
            <a:chOff x="3134785" y="9041416"/>
            <a:chExt cx="2146260" cy="7159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34785" y="9041416"/>
              <a:ext cx="2146260" cy="71593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15477" y="9485856"/>
            <a:ext cx="4819387" cy="458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983068" y="8800986"/>
            <a:ext cx="7712955" cy="18358"/>
            <a:chOff x="7983068" y="8800986"/>
            <a:chExt cx="7712955" cy="1835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83068" y="8800986"/>
              <a:ext cx="7712955" cy="183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33651" y="5604832"/>
            <a:ext cx="9321183" cy="22186"/>
            <a:chOff x="2333651" y="5604832"/>
            <a:chExt cx="9321183" cy="221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33651" y="5604832"/>
              <a:ext cx="9321183" cy="221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02590" y="9000347"/>
            <a:ext cx="3986841" cy="31284"/>
            <a:chOff x="2802590" y="9000347"/>
            <a:chExt cx="3986841" cy="312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02590" y="9000347"/>
              <a:ext cx="3986841" cy="312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40913" y="1525283"/>
            <a:ext cx="12025220" cy="2642605"/>
            <a:chOff x="2840913" y="1525283"/>
            <a:chExt cx="12025220" cy="26426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40913" y="1525283"/>
              <a:ext cx="12025220" cy="2642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459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5004773" cy="1004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9916" y="3914811"/>
            <a:ext cx="9407666" cy="4662674"/>
            <a:chOff x="7199916" y="3914811"/>
            <a:chExt cx="9407666" cy="4662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9916" y="3914811"/>
              <a:ext cx="9407666" cy="4662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74044" y="1899232"/>
            <a:ext cx="7733062" cy="779668"/>
            <a:chOff x="274044" y="1899232"/>
            <a:chExt cx="7733062" cy="7796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4044" y="1899232"/>
              <a:ext cx="7733062" cy="7796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93466" y="1573135"/>
            <a:ext cx="2146260" cy="715931"/>
            <a:chOff x="1093466" y="1573135"/>
            <a:chExt cx="2146260" cy="7159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3466" y="1573135"/>
              <a:ext cx="2146260" cy="7159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9839" y="1371935"/>
            <a:ext cx="3739568" cy="45852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4044" y="3050587"/>
            <a:ext cx="5173023" cy="6906787"/>
            <a:chOff x="274044" y="3050587"/>
            <a:chExt cx="5173023" cy="69067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4044" y="3050587"/>
              <a:ext cx="5173023" cy="69067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434848" y="3073444"/>
            <a:ext cx="2146260" cy="715931"/>
            <a:chOff x="3434848" y="3073444"/>
            <a:chExt cx="2146260" cy="71593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4848" y="3073444"/>
              <a:ext cx="2146260" cy="71593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31220" y="2872248"/>
            <a:ext cx="6452540" cy="7326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238135" y="9107702"/>
            <a:ext cx="3205452" cy="715931"/>
            <a:chOff x="4238135" y="9107702"/>
            <a:chExt cx="3205452" cy="7159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38135" y="9107702"/>
              <a:ext cx="3205452" cy="71593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332858" y="9598631"/>
            <a:ext cx="3834863" cy="45824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4044" y="2479767"/>
            <a:ext cx="7545708" cy="18358"/>
            <a:chOff x="274044" y="2479767"/>
            <a:chExt cx="7545708" cy="1835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4044" y="2479767"/>
              <a:ext cx="7545708" cy="18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79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4361963" cy="994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0420" y="1617015"/>
            <a:ext cx="5144617" cy="3307254"/>
            <a:chOff x="1220420" y="1617015"/>
            <a:chExt cx="5144617" cy="33072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36019" y="179257"/>
              <a:ext cx="10289234" cy="661450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420" y="1617015"/>
              <a:ext cx="5144617" cy="3307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420" y="6033440"/>
            <a:ext cx="5144617" cy="3307254"/>
            <a:chOff x="1220420" y="6033440"/>
            <a:chExt cx="5144617" cy="33072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36019" y="4595682"/>
              <a:ext cx="10289234" cy="661450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420" y="6033440"/>
              <a:ext cx="5144617" cy="33072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93320" y="2161417"/>
            <a:ext cx="10184596" cy="22995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58012" y="6862295"/>
            <a:ext cx="5642015" cy="17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5004773" cy="1004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50755" y="3648659"/>
            <a:ext cx="8215692" cy="4109801"/>
            <a:chOff x="9450755" y="3648659"/>
            <a:chExt cx="8215692" cy="41098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50755" y="3648659"/>
              <a:ext cx="8215692" cy="410980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6667" y="1488082"/>
            <a:ext cx="8674968" cy="3296989"/>
            <a:chOff x="466667" y="1488082"/>
            <a:chExt cx="8674968" cy="329698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667" y="1488082"/>
              <a:ext cx="8674968" cy="32969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9303" y="4833512"/>
            <a:ext cx="3205452" cy="715931"/>
            <a:chOff x="739303" y="4833512"/>
            <a:chExt cx="3205452" cy="7159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303" y="4833512"/>
              <a:ext cx="3205452" cy="7159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68371" y="5292497"/>
            <a:ext cx="5862425" cy="73261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5866" y="6061711"/>
            <a:ext cx="7676569" cy="3735714"/>
            <a:chOff x="965866" y="6061711"/>
            <a:chExt cx="7676569" cy="3735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5866" y="6061711"/>
              <a:ext cx="7676569" cy="37357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937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5004773" cy="1004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9709" y="3043457"/>
            <a:ext cx="7947231" cy="5977477"/>
            <a:chOff x="489709" y="3043457"/>
            <a:chExt cx="7947231" cy="59774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709" y="3043457"/>
              <a:ext cx="7947231" cy="59774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9709" y="1616725"/>
            <a:ext cx="9757551" cy="404181"/>
            <a:chOff x="489709" y="1616725"/>
            <a:chExt cx="9757551" cy="4041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709" y="1616725"/>
              <a:ext cx="9757551" cy="4041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66857" y="2020906"/>
            <a:ext cx="2146260" cy="715931"/>
            <a:chOff x="8766857" y="2020906"/>
            <a:chExt cx="2146260" cy="71593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6857" y="2020906"/>
              <a:ext cx="2146260" cy="71593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02547" y="2344587"/>
            <a:ext cx="6213511" cy="7336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21224" y="1951916"/>
            <a:ext cx="1934364" cy="18358"/>
            <a:chOff x="7921224" y="1951916"/>
            <a:chExt cx="1934364" cy="183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21224" y="1951916"/>
              <a:ext cx="1934364" cy="183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05250" y="7415660"/>
            <a:ext cx="8324530" cy="10067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681367" y="3744420"/>
            <a:ext cx="9052606" cy="2796875"/>
            <a:chOff x="8681367" y="3744420"/>
            <a:chExt cx="9052606" cy="27968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1367" y="3744420"/>
              <a:ext cx="9052606" cy="27968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40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5004773" cy="1004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5728" y="2224390"/>
            <a:ext cx="6753670" cy="7216130"/>
            <a:chOff x="715728" y="2224390"/>
            <a:chExt cx="6753670" cy="72161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5728" y="2224390"/>
              <a:ext cx="6753670" cy="72161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489" y="1709601"/>
            <a:ext cx="6223216" cy="45852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1891" y="2968466"/>
            <a:ext cx="9831359" cy="5672230"/>
            <a:chOff x="7731891" y="2968466"/>
            <a:chExt cx="9831359" cy="56722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1891" y="2968466"/>
              <a:ext cx="9831359" cy="567223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24667" y="8796848"/>
            <a:ext cx="6406502" cy="73261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465040" y="6954621"/>
            <a:ext cx="4098210" cy="1686075"/>
            <a:chOff x="13465040" y="6954621"/>
            <a:chExt cx="4098210" cy="16860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65040" y="6954621"/>
              <a:ext cx="4098210" cy="16860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5681" y="3289023"/>
            <a:ext cx="1528395" cy="18358"/>
            <a:chOff x="1565681" y="3289023"/>
            <a:chExt cx="1528395" cy="183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5681" y="3289023"/>
              <a:ext cx="1528395" cy="183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58364" y="4445818"/>
            <a:ext cx="3683676" cy="18358"/>
            <a:chOff x="1858364" y="4445818"/>
            <a:chExt cx="3683676" cy="183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8364" y="4445818"/>
              <a:ext cx="3683676" cy="183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65681" y="8313292"/>
            <a:ext cx="3683676" cy="18358"/>
            <a:chOff x="1565681" y="8313292"/>
            <a:chExt cx="3683676" cy="1835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5681" y="8313292"/>
              <a:ext cx="3683676" cy="183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05904" y="3484321"/>
            <a:ext cx="2848800" cy="18358"/>
            <a:chOff x="12105904" y="3484321"/>
            <a:chExt cx="2848800" cy="1835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05904" y="3484321"/>
              <a:ext cx="2848800" cy="183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241043" y="6020823"/>
            <a:ext cx="3326901" cy="18358"/>
            <a:chOff x="8241043" y="6020823"/>
            <a:chExt cx="3326901" cy="1835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41043" y="6020823"/>
              <a:ext cx="3326901" cy="183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41043" y="6992012"/>
            <a:ext cx="2574288" cy="18358"/>
            <a:chOff x="8241043" y="6992012"/>
            <a:chExt cx="2574288" cy="183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41043" y="6992012"/>
              <a:ext cx="2574288" cy="183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69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18231" y="4717621"/>
            <a:ext cx="13005166" cy="4760158"/>
            <a:chOff x="2218231" y="4717621"/>
            <a:chExt cx="13005166" cy="4760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18231" y="4717621"/>
              <a:ext cx="13005166" cy="4760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734" y="128049"/>
            <a:ext cx="5453830" cy="10040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15050" y="1499802"/>
            <a:ext cx="11055613" cy="2301565"/>
            <a:chOff x="3615050" y="1499802"/>
            <a:chExt cx="11055613" cy="23015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15050" y="1499802"/>
              <a:ext cx="11055613" cy="23015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74808" y="5142857"/>
            <a:ext cx="6476402" cy="18358"/>
            <a:chOff x="6274808" y="5142857"/>
            <a:chExt cx="6476402" cy="183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74808" y="5142857"/>
              <a:ext cx="6476402" cy="183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43755" y="8717378"/>
            <a:ext cx="7920917" cy="18358"/>
            <a:chOff x="6843755" y="8717378"/>
            <a:chExt cx="7920917" cy="183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3755" y="8717378"/>
              <a:ext cx="7920917" cy="1835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15299" y="4137925"/>
            <a:ext cx="2146260" cy="715931"/>
            <a:chOff x="9115299" y="4137925"/>
            <a:chExt cx="2146260" cy="7159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5299" y="4137925"/>
              <a:ext cx="2146260" cy="7159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52001" y="3882791"/>
            <a:ext cx="2948692" cy="4585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80862" y="7638155"/>
            <a:ext cx="2146260" cy="715931"/>
            <a:chOff x="10280862" y="7638155"/>
            <a:chExt cx="2146260" cy="71593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0862" y="7638155"/>
              <a:ext cx="2146260" cy="715931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708342" y="7440620"/>
            <a:ext cx="4178244" cy="45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91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5482401" cy="1004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1852" y="2273793"/>
            <a:ext cx="2970877" cy="991000"/>
            <a:chOff x="821852" y="2273793"/>
            <a:chExt cx="2970877" cy="991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852" y="2273793"/>
              <a:ext cx="2970877" cy="991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91834" y="2862750"/>
            <a:ext cx="4334216" cy="732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38222" y="4031503"/>
            <a:ext cx="6171429" cy="6053653"/>
            <a:chOff x="11838222" y="4031503"/>
            <a:chExt cx="6171429" cy="60536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38222" y="4031503"/>
              <a:ext cx="6171429" cy="60536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24882" y="3490279"/>
            <a:ext cx="5506886" cy="14448"/>
            <a:chOff x="12124882" y="3490279"/>
            <a:chExt cx="5506886" cy="144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24882" y="3490279"/>
              <a:ext cx="5506886" cy="144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02402" y="5142857"/>
            <a:ext cx="2966714" cy="838040"/>
            <a:chOff x="9502402" y="5142857"/>
            <a:chExt cx="2966714" cy="83804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2402" y="5142857"/>
              <a:ext cx="2966714" cy="83804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29317" y="5658358"/>
            <a:ext cx="6182321" cy="10067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896006" y="6976028"/>
            <a:ext cx="2146260" cy="715931"/>
            <a:chOff x="9896006" y="6976028"/>
            <a:chExt cx="2146260" cy="7159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96006" y="6976028"/>
              <a:ext cx="2146260" cy="7159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894020" y="7358709"/>
            <a:ext cx="6736226" cy="7326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53820" y="4186560"/>
            <a:ext cx="3495783" cy="1134464"/>
            <a:chOff x="1353820" y="4186560"/>
            <a:chExt cx="3495783" cy="113446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53820" y="4186560"/>
              <a:ext cx="3495783" cy="113446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35547" y="1784681"/>
            <a:ext cx="6160670" cy="2319263"/>
            <a:chOff x="11835547" y="1784681"/>
            <a:chExt cx="6160670" cy="231926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835547" y="1784681"/>
              <a:ext cx="6160670" cy="23192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01038" y="1784681"/>
            <a:ext cx="13553501" cy="547725"/>
            <a:chOff x="701038" y="1784681"/>
            <a:chExt cx="13553501" cy="54772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1038" y="1784681"/>
              <a:ext cx="13553501" cy="54772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01549" y="5697328"/>
            <a:ext cx="3761823" cy="1199117"/>
            <a:chOff x="1101549" y="5697328"/>
            <a:chExt cx="3761823" cy="119911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01549" y="5697328"/>
              <a:ext cx="3761823" cy="11991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36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5482401" cy="10040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75496" y="7338182"/>
            <a:ext cx="6742778" cy="100671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409522" y="3477067"/>
            <a:ext cx="9381280" cy="3331581"/>
            <a:chOff x="4409522" y="3477067"/>
            <a:chExt cx="9381280" cy="333158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9522" y="3477067"/>
              <a:ext cx="9381280" cy="3331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38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4217821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: 반품 신청</a:t>
            </a:r>
          </a:p>
        </p:txBody>
      </p:sp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DEB668F-F100-8C19-7650-9E28D3A69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1755660"/>
            <a:ext cx="7751762" cy="8109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6ED9DE-587B-2ADB-9DC1-59FBFA6B5E99}"/>
              </a:ext>
            </a:extLst>
          </p:cNvPr>
          <p:cNvSpPr txBox="1"/>
          <p:nvPr/>
        </p:nvSpPr>
        <p:spPr>
          <a:xfrm>
            <a:off x="7131325" y="9355206"/>
            <a:ext cx="141632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cs typeface="Calibri"/>
              </a:rPr>
              <a:t>@Controller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D38A430-DADE-ACA2-1CFE-D0082177B547}"/>
              </a:ext>
            </a:extLst>
          </p:cNvPr>
          <p:cNvSpPr/>
          <p:nvPr/>
        </p:nvSpPr>
        <p:spPr>
          <a:xfrm>
            <a:off x="3922228" y="7748792"/>
            <a:ext cx="4485031" cy="37271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DC34A2-FA61-990A-4148-9481940CE7A1}"/>
              </a:ext>
            </a:extLst>
          </p:cNvPr>
          <p:cNvSpPr/>
          <p:nvPr/>
        </p:nvSpPr>
        <p:spPr>
          <a:xfrm>
            <a:off x="3773139" y="2431357"/>
            <a:ext cx="1975402" cy="52180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0D1E90-04D9-C4EB-DA5D-F1151A743034}"/>
              </a:ext>
            </a:extLst>
          </p:cNvPr>
          <p:cNvSpPr/>
          <p:nvPr/>
        </p:nvSpPr>
        <p:spPr>
          <a:xfrm>
            <a:off x="12836386" y="8798613"/>
            <a:ext cx="3689901" cy="36029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073C7A7-4A78-64B7-8EFF-2E3AC4EE8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1738" y="1393196"/>
            <a:ext cx="7017025" cy="853179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84D4C0-AB1B-B436-7445-D1A9037FB047}"/>
              </a:ext>
            </a:extLst>
          </p:cNvPr>
          <p:cNvSpPr/>
          <p:nvPr/>
        </p:nvSpPr>
        <p:spPr>
          <a:xfrm>
            <a:off x="12749418" y="7817122"/>
            <a:ext cx="3404151" cy="32302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B51012-EB84-0E76-A5F3-C0F9F127D7FA}"/>
              </a:ext>
            </a:extLst>
          </p:cNvPr>
          <p:cNvSpPr/>
          <p:nvPr/>
        </p:nvSpPr>
        <p:spPr>
          <a:xfrm>
            <a:off x="12451244" y="5183253"/>
            <a:ext cx="2956889" cy="2857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56FC17-449C-58CD-54D1-0C9CBBDD1BE8}"/>
              </a:ext>
            </a:extLst>
          </p:cNvPr>
          <p:cNvSpPr/>
          <p:nvPr/>
        </p:nvSpPr>
        <p:spPr>
          <a:xfrm>
            <a:off x="11892168" y="2536961"/>
            <a:ext cx="3752020" cy="29817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BF9083-276C-581C-6F3E-82141A90B6A9}"/>
              </a:ext>
            </a:extLst>
          </p:cNvPr>
          <p:cNvSpPr/>
          <p:nvPr/>
        </p:nvSpPr>
        <p:spPr>
          <a:xfrm>
            <a:off x="12749417" y="8984969"/>
            <a:ext cx="3689900" cy="32302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D666AF-60F7-9E2B-94A3-6F4137B7A250}"/>
              </a:ext>
            </a:extLst>
          </p:cNvPr>
          <p:cNvSpPr txBox="1"/>
          <p:nvPr/>
        </p:nvSpPr>
        <p:spPr>
          <a:xfrm>
            <a:off x="15132324" y="9454596"/>
            <a:ext cx="157783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>
                <a:solidFill>
                  <a:schemeClr val="bg1"/>
                </a:solidFill>
                <a:cs typeface="Calibri"/>
              </a:rPr>
              <a:t>@ServiceImpl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917F70-EAD5-11E5-78D5-64B21202A684}"/>
              </a:ext>
            </a:extLst>
          </p:cNvPr>
          <p:cNvSpPr txBox="1"/>
          <p:nvPr/>
        </p:nvSpPr>
        <p:spPr>
          <a:xfrm>
            <a:off x="5951053" y="2223880"/>
            <a:ext cx="297118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반품상품이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여러 개 이기 때문에 [ ] </a:t>
            </a:r>
          </a:p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배열로 받아온다.</a:t>
            </a:r>
          </a:p>
        </p:txBody>
      </p: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78944151-5376-6489-1D63-962AC41FE7E7}"/>
              </a:ext>
            </a:extLst>
          </p:cNvPr>
          <p:cNvCxnSpPr/>
          <p:nvPr/>
        </p:nvCxnSpPr>
        <p:spPr>
          <a:xfrm flipV="1">
            <a:off x="8599832" y="1985341"/>
            <a:ext cx="1237420" cy="596844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82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4217821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: 반품 신청</a:t>
            </a:r>
          </a:p>
        </p:txBody>
      </p:sp>
      <p:pic>
        <p:nvPicPr>
          <p:cNvPr id="3" name="그림 5">
            <a:extLst>
              <a:ext uri="{FF2B5EF4-FFF2-40B4-BE49-F238E27FC236}">
                <a16:creationId xmlns:a16="http://schemas.microsoft.com/office/drawing/2014/main" id="{1A7EF70B-C5B7-142C-56EF-B5FCE0DDA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963" y="1320166"/>
            <a:ext cx="8442325" cy="55432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25C5FB2-9815-5661-2292-8491724ACACC}"/>
              </a:ext>
            </a:extLst>
          </p:cNvPr>
          <p:cNvSpPr/>
          <p:nvPr/>
        </p:nvSpPr>
        <p:spPr>
          <a:xfrm>
            <a:off x="7464425" y="2955925"/>
            <a:ext cx="1277937" cy="30956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2C93A66-6D3F-ED04-EE47-92AF1CADB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5139897"/>
            <a:ext cx="4418012" cy="4698270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AC15FCD8-9BD8-D332-3FC6-9E327AC56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79088" y="2575281"/>
            <a:ext cx="7212012" cy="41204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DA4D65-F712-6E58-F18F-6FFF7DBFB92C}"/>
              </a:ext>
            </a:extLst>
          </p:cNvPr>
          <p:cNvSpPr/>
          <p:nvPr/>
        </p:nvSpPr>
        <p:spPr>
          <a:xfrm>
            <a:off x="9147175" y="2955925"/>
            <a:ext cx="738187" cy="30956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566EFA-3DC8-62F2-2B78-C70D3595F5F5}"/>
              </a:ext>
            </a:extLst>
          </p:cNvPr>
          <p:cNvCxnSpPr/>
          <p:nvPr/>
        </p:nvCxnSpPr>
        <p:spPr>
          <a:xfrm flipH="1">
            <a:off x="5330825" y="3289301"/>
            <a:ext cx="2228850" cy="2168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D0359ED-6B02-42A5-95C1-2634953ABD85}"/>
              </a:ext>
            </a:extLst>
          </p:cNvPr>
          <p:cNvCxnSpPr>
            <a:cxnSpLocks/>
          </p:cNvCxnSpPr>
          <p:nvPr/>
        </p:nvCxnSpPr>
        <p:spPr>
          <a:xfrm>
            <a:off x="9885361" y="3217863"/>
            <a:ext cx="874713" cy="16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70CAF9-A514-17AF-7A34-5F53C85B46D2}"/>
              </a:ext>
            </a:extLst>
          </p:cNvPr>
          <p:cNvSpPr/>
          <p:nvPr/>
        </p:nvSpPr>
        <p:spPr>
          <a:xfrm>
            <a:off x="10724321" y="5854146"/>
            <a:ext cx="6634368" cy="50938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C1F067-B124-FEA6-4932-2FEAE6137369}"/>
              </a:ext>
            </a:extLst>
          </p:cNvPr>
          <p:cNvSpPr txBox="1"/>
          <p:nvPr/>
        </p:nvSpPr>
        <p:spPr>
          <a:xfrm>
            <a:off x="12274826" y="6534978"/>
            <a:ext cx="4509879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값을 자동 계산해주고 해당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Id에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값을 넣어준다.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12E39-B0DE-90BB-92B1-A2355DDB4C5A}"/>
              </a:ext>
            </a:extLst>
          </p:cNvPr>
          <p:cNvSpPr txBox="1"/>
          <p:nvPr/>
        </p:nvSpPr>
        <p:spPr>
          <a:xfrm>
            <a:off x="4671390" y="6758609"/>
            <a:ext cx="2795380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반품사유가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선택되지 않으면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신청완료가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안되도록 제한을 걸어 둔다</a:t>
            </a:r>
          </a:p>
        </p:txBody>
      </p:sp>
    </p:spTree>
    <p:extLst>
      <p:ext uri="{BB962C8B-B14F-4D97-AF65-F5344CB8AC3E}">
        <p14:creationId xmlns:p14="http://schemas.microsoft.com/office/powerpoint/2010/main" val="120963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4217821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: 반품 신청</a:t>
            </a:r>
          </a:p>
        </p:txBody>
      </p:sp>
      <p:pic>
        <p:nvPicPr>
          <p:cNvPr id="8" name="그림 8">
            <a:extLst>
              <a:ext uri="{FF2B5EF4-FFF2-40B4-BE49-F238E27FC236}">
                <a16:creationId xmlns:a16="http://schemas.microsoft.com/office/drawing/2014/main" id="{8C1A2FB3-65D2-4378-D392-8953E098B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1375713"/>
            <a:ext cx="10196512" cy="2884200"/>
          </a:xfrm>
          <a:prstGeom prst="rect">
            <a:avLst/>
          </a:prstGeom>
        </p:spPr>
      </p:pic>
      <p:pic>
        <p:nvPicPr>
          <p:cNvPr id="9" name="그림 9">
            <a:extLst>
              <a:ext uri="{FF2B5EF4-FFF2-40B4-BE49-F238E27FC236}">
                <a16:creationId xmlns:a16="http://schemas.microsoft.com/office/drawing/2014/main" id="{15B6160C-267E-5476-34B5-4E88D4743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587" y="7201834"/>
            <a:ext cx="10204449" cy="2590518"/>
          </a:xfrm>
          <a:prstGeom prst="rect">
            <a:avLst/>
          </a:prstGeom>
        </p:spPr>
      </p:pic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BB1B3524-2989-8B56-CED3-1B7649501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6650" y="3481209"/>
            <a:ext cx="9918700" cy="438026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FE7F45-94F0-2FF7-7B7D-6E4A8FA815F5}"/>
              </a:ext>
            </a:extLst>
          </p:cNvPr>
          <p:cNvSpPr/>
          <p:nvPr/>
        </p:nvSpPr>
        <p:spPr>
          <a:xfrm>
            <a:off x="3908425" y="3575050"/>
            <a:ext cx="2801937" cy="29368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DC7984-3660-BC20-3B4A-D93E5581D3FD}"/>
              </a:ext>
            </a:extLst>
          </p:cNvPr>
          <p:cNvSpPr/>
          <p:nvPr/>
        </p:nvSpPr>
        <p:spPr>
          <a:xfrm>
            <a:off x="3956050" y="6051549"/>
            <a:ext cx="2801937" cy="29368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180D6F2-B2F3-6251-FF2F-7EAA190940C5}"/>
              </a:ext>
            </a:extLst>
          </p:cNvPr>
          <p:cNvCxnSpPr/>
          <p:nvPr/>
        </p:nvCxnSpPr>
        <p:spPr>
          <a:xfrm>
            <a:off x="6757988" y="6281738"/>
            <a:ext cx="993775" cy="2533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C983DB3-C4BA-12C7-27E8-78EE692D9B63}"/>
              </a:ext>
            </a:extLst>
          </p:cNvPr>
          <p:cNvCxnSpPr/>
          <p:nvPr/>
        </p:nvCxnSpPr>
        <p:spPr>
          <a:xfrm flipV="1">
            <a:off x="6718300" y="2822575"/>
            <a:ext cx="2851150" cy="83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33A24D-B381-57E7-927B-472335BDB2E7}"/>
              </a:ext>
            </a:extLst>
          </p:cNvPr>
          <p:cNvSpPr/>
          <p:nvPr/>
        </p:nvSpPr>
        <p:spPr>
          <a:xfrm>
            <a:off x="7941364" y="2425147"/>
            <a:ext cx="608772" cy="29817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F6F8C5B2-4E08-F7F1-B943-72B0DA3CA610}"/>
              </a:ext>
            </a:extLst>
          </p:cNvPr>
          <p:cNvSpPr txBox="1"/>
          <p:nvPr/>
        </p:nvSpPr>
        <p:spPr>
          <a:xfrm>
            <a:off x="7274200" y="9498081"/>
            <a:ext cx="141632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>
                <a:solidFill>
                  <a:schemeClr val="bg1"/>
                </a:solidFill>
                <a:cs typeface="Calibri"/>
              </a:rPr>
              <a:t>@Controller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27402BF-0242-A5C1-4146-099D8D63C03B}"/>
              </a:ext>
            </a:extLst>
          </p:cNvPr>
          <p:cNvSpPr/>
          <p:nvPr/>
        </p:nvSpPr>
        <p:spPr>
          <a:xfrm>
            <a:off x="15172080" y="8661950"/>
            <a:ext cx="608772" cy="29817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67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4217821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가맹점 : 반품 신청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2390E17-3254-C3E4-8BC3-ED234865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4" y="4636263"/>
            <a:ext cx="6553200" cy="5294166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23C77FB-2B6C-7566-7CB1-E9D67068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7166" y="1294802"/>
            <a:ext cx="6315075" cy="5285088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C089DF4-13E3-2AE5-BC64-68143BE0BE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80" t="-66" r="-147" b="40047"/>
          <a:stretch/>
        </p:blipFill>
        <p:spPr>
          <a:xfrm>
            <a:off x="2301574" y="1599102"/>
            <a:ext cx="9306060" cy="342441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A58EF45-ECEA-00F3-FF4F-22690000C744}"/>
              </a:ext>
            </a:extLst>
          </p:cNvPr>
          <p:cNvSpPr/>
          <p:nvPr/>
        </p:nvSpPr>
        <p:spPr>
          <a:xfrm>
            <a:off x="9289310" y="2081321"/>
            <a:ext cx="646814" cy="2746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03528A-8CFB-A428-FAF8-54583DDA2E3B}"/>
              </a:ext>
            </a:extLst>
          </p:cNvPr>
          <p:cNvSpPr/>
          <p:nvPr/>
        </p:nvSpPr>
        <p:spPr>
          <a:xfrm>
            <a:off x="9936124" y="2081321"/>
            <a:ext cx="646814" cy="27467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F88E550-53FB-1F3A-BA1D-6036AD089522}"/>
              </a:ext>
            </a:extLst>
          </p:cNvPr>
          <p:cNvCxnSpPr/>
          <p:nvPr/>
        </p:nvCxnSpPr>
        <p:spPr>
          <a:xfrm flipH="1">
            <a:off x="6447982" y="2312803"/>
            <a:ext cx="2895599" cy="3324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05D297E-762F-F5C5-3CB1-A407A32CC5D3}"/>
              </a:ext>
            </a:extLst>
          </p:cNvPr>
          <p:cNvCxnSpPr/>
          <p:nvPr/>
        </p:nvCxnSpPr>
        <p:spPr>
          <a:xfrm>
            <a:off x="10487689" y="2340491"/>
            <a:ext cx="1295400" cy="55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55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1734" y="128049"/>
            <a:ext cx="4361963" cy="99452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20420" y="1563811"/>
            <a:ext cx="5144617" cy="3307254"/>
            <a:chOff x="1220420" y="1563811"/>
            <a:chExt cx="5144617" cy="330725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136019" y="126053"/>
              <a:ext cx="10289234" cy="661450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0420" y="1563811"/>
              <a:ext cx="5144617" cy="330725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0420" y="6263923"/>
            <a:ext cx="5144617" cy="3307254"/>
            <a:chOff x="1220420" y="6263923"/>
            <a:chExt cx="5144617" cy="33072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36019" y="4826165"/>
              <a:ext cx="10289234" cy="661450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420" y="6263923"/>
              <a:ext cx="5144617" cy="330725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85551" y="2258262"/>
            <a:ext cx="4215805" cy="22978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58012" y="6810507"/>
            <a:ext cx="5703110" cy="229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5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3714478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 : 반품 승인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C3F44345-617A-959A-E605-AA0C481F5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508668"/>
            <a:ext cx="11109324" cy="4761414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B5A493F-969F-86E8-7844-D8216030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33" y="5368156"/>
            <a:ext cx="8791575" cy="475216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09DC567-6BBA-0896-97F8-0708A93C2264}"/>
              </a:ext>
            </a:extLst>
          </p:cNvPr>
          <p:cNvSpPr/>
          <p:nvPr/>
        </p:nvSpPr>
        <p:spPr>
          <a:xfrm>
            <a:off x="8351353" y="2946951"/>
            <a:ext cx="944215" cy="2161761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0F7DF75-E9E9-8FAB-95BC-7733AB1AE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7758" y="1403285"/>
            <a:ext cx="6308864" cy="2349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09B065-9B68-5E08-00FA-2779AE2C1D64}"/>
              </a:ext>
            </a:extLst>
          </p:cNvPr>
          <p:cNvSpPr txBox="1"/>
          <p:nvPr/>
        </p:nvSpPr>
        <p:spPr>
          <a:xfrm>
            <a:off x="12287250" y="4201826"/>
            <a:ext cx="4658967" cy="20621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가맹점에서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반품서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작성시 선택한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option값에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따라</a:t>
            </a:r>
            <a:endParaRPr 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자동으로 재등록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or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폐기로 처리된다.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재등록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상품시엔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버튼형식으로 나오게 되며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버튼을 눌러 본사의 재고에 재등록을 시켜주면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재등록 완료로 처리된다.</a:t>
            </a: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089E4CC-F030-3F0A-F9A0-7EE289E1D495}"/>
              </a:ext>
            </a:extLst>
          </p:cNvPr>
          <p:cNvCxnSpPr/>
          <p:nvPr/>
        </p:nvCxnSpPr>
        <p:spPr>
          <a:xfrm flipV="1">
            <a:off x="5518702" y="4383156"/>
            <a:ext cx="2790409" cy="26885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DBDBC3D-D39A-8186-CD6F-231A1FC04BB9}"/>
              </a:ext>
            </a:extLst>
          </p:cNvPr>
          <p:cNvCxnSpPr/>
          <p:nvPr/>
        </p:nvCxnSpPr>
        <p:spPr>
          <a:xfrm flipV="1">
            <a:off x="9289358" y="2330935"/>
            <a:ext cx="2067702" cy="14919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60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3714478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 : 반품 승인</a:t>
            </a:r>
          </a:p>
        </p:txBody>
      </p:sp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37D2B4A-5324-8329-9A86-1CF8D99AD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816" y="1401491"/>
            <a:ext cx="9410700" cy="85348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1D1EAAB-A8BA-3637-6EE7-C58005190B73}"/>
              </a:ext>
            </a:extLst>
          </p:cNvPr>
          <p:cNvSpPr/>
          <p:nvPr/>
        </p:nvSpPr>
        <p:spPr>
          <a:xfrm>
            <a:off x="5331653" y="4922010"/>
            <a:ext cx="5294312" cy="4524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6251FA-FE90-1C1E-6785-A024BD8C4AE7}"/>
              </a:ext>
            </a:extLst>
          </p:cNvPr>
          <p:cNvSpPr/>
          <p:nvPr/>
        </p:nvSpPr>
        <p:spPr>
          <a:xfrm>
            <a:off x="4966528" y="3358322"/>
            <a:ext cx="4230687" cy="51593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7459F1A-83B9-7173-C23F-757035929A5D}"/>
              </a:ext>
            </a:extLst>
          </p:cNvPr>
          <p:cNvSpPr/>
          <p:nvPr/>
        </p:nvSpPr>
        <p:spPr>
          <a:xfrm>
            <a:off x="5696778" y="7763634"/>
            <a:ext cx="3817937" cy="42068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93DCE-BF1D-FACD-E587-ED656F3248D7}"/>
              </a:ext>
            </a:extLst>
          </p:cNvPr>
          <p:cNvSpPr txBox="1"/>
          <p:nvPr/>
        </p:nvSpPr>
        <p:spPr>
          <a:xfrm>
            <a:off x="10622445" y="6040136"/>
            <a:ext cx="5329858" cy="206210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본사에서 요청이 들어온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반품서가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들어오면</a:t>
            </a:r>
            <a:endParaRPr 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반품서의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상태들을 </a:t>
            </a:r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update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시켜주고 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해당 가맹점의 예치금을 환급해주어야 한다.</a:t>
            </a: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70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4560864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 가맹점: 세금계산서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95A8D0B7-2C6C-2B44-7193-771EBDFE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25" y="1421906"/>
            <a:ext cx="8569325" cy="4887313"/>
          </a:xfrm>
          <a:prstGeom prst="rect">
            <a:avLst/>
          </a:prstGeom>
        </p:spPr>
      </p:pic>
      <p:pic>
        <p:nvPicPr>
          <p:cNvPr id="3" name="그림 5">
            <a:extLst>
              <a:ext uri="{FF2B5EF4-FFF2-40B4-BE49-F238E27FC236}">
                <a16:creationId xmlns:a16="http://schemas.microsoft.com/office/drawing/2014/main" id="{5C09D021-BFC0-2B44-FA9F-9C9EA728E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588" y="3118689"/>
            <a:ext cx="7743825" cy="5144997"/>
          </a:xfrm>
          <a:prstGeom prst="rect">
            <a:avLst/>
          </a:prstGeom>
        </p:spPr>
      </p:pic>
      <p:pic>
        <p:nvPicPr>
          <p:cNvPr id="7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6AC4E70-B857-2634-BE95-9EDDEEB81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5588" y="1573007"/>
            <a:ext cx="8712200" cy="4934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341F00-C395-62ED-87AB-FAD9EE66B117}"/>
              </a:ext>
            </a:extLst>
          </p:cNvPr>
          <p:cNvSpPr txBox="1"/>
          <p:nvPr/>
        </p:nvSpPr>
        <p:spPr>
          <a:xfrm>
            <a:off x="10001249" y="7008359"/>
            <a:ext cx="5801967" cy="107721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세금계산서 또한 하나의 번호에 여러 개의 물품이 있으므로</a:t>
            </a:r>
            <a:endParaRPr 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r>
              <a:rPr lang="ko-KR" altLang="en-US" sz="16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반복문을</a:t>
            </a:r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 나눠서 돌려주어야 한다.</a:t>
            </a: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67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4092787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 : 세금계산서</a:t>
            </a:r>
          </a:p>
        </p:txBody>
      </p:sp>
      <p:pic>
        <p:nvPicPr>
          <p:cNvPr id="2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F68AD38-3BC3-2964-69D3-09A5D3264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36" y="1715655"/>
            <a:ext cx="13887795" cy="743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4560864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 가맹점: 거래명세서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AB3D6068-B215-A63F-2AC8-289D83C7B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1336152"/>
            <a:ext cx="9037637" cy="5201696"/>
          </a:xfrm>
          <a:prstGeom prst="rect">
            <a:avLst/>
          </a:prstGeom>
        </p:spPr>
      </p:pic>
      <p:pic>
        <p:nvPicPr>
          <p:cNvPr id="3" name="그림 5" descr="텍스트, 벽, 스크린샷, 은색이(가) 표시된 사진&#10;&#10;자동 생성된 설명">
            <a:extLst>
              <a:ext uri="{FF2B5EF4-FFF2-40B4-BE49-F238E27FC236}">
                <a16:creationId xmlns:a16="http://schemas.microsoft.com/office/drawing/2014/main" id="{392B218B-D367-0951-34BA-887B56C42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13" y="2672946"/>
            <a:ext cx="9259887" cy="6115858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B7E3E9D-A578-1065-D925-13A53D6C2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2838" y="1747139"/>
            <a:ext cx="7799387" cy="423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7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4092787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본사 : 거래명세서</a:t>
            </a: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7E3C746B-FE47-F9B9-707C-109B23E5D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82" y="1383459"/>
            <a:ext cx="13071613" cy="733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1773" y="891051"/>
            <a:ext cx="17456779" cy="313458"/>
            <a:chOff x="371773" y="891051"/>
            <a:chExt cx="1745677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1773" y="891051"/>
              <a:ext cx="17456779" cy="31345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304800" y="165572"/>
            <a:ext cx="4221027" cy="76944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4400" spc="-300" dirty="0"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! 레이어 팝업 이슈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40BA2A-311A-09D3-94FC-5467A0303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70" y="1701599"/>
            <a:ext cx="16906460" cy="2609976"/>
          </a:xfrm>
          <a:prstGeom prst="rect">
            <a:avLst/>
          </a:prstGeom>
        </p:spPr>
      </p:pic>
      <p:pic>
        <p:nvPicPr>
          <p:cNvPr id="3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4654CE9-AA41-3857-8C8E-6FDC95FF0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237" y="5143882"/>
            <a:ext cx="5352221" cy="1651616"/>
          </a:xfrm>
          <a:prstGeom prst="rect">
            <a:avLst/>
          </a:prstGeom>
        </p:spPr>
      </p:pic>
      <p:pic>
        <p:nvPicPr>
          <p:cNvPr id="6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F5E3926-E83B-D5FA-0DB6-DD6AAA3B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237" y="7411170"/>
            <a:ext cx="5588276" cy="1204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4F6EAE-FE9E-26BE-F612-5E32F5B1316F}"/>
              </a:ext>
            </a:extLst>
          </p:cNvPr>
          <p:cNvSpPr txBox="1"/>
          <p:nvPr/>
        </p:nvSpPr>
        <p:spPr>
          <a:xfrm>
            <a:off x="7752520" y="5188254"/>
            <a:ext cx="7131325" cy="35394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레이어 팝업이 반복을 돌아도 속에 있는 내용을 읽어오지 못하고</a:t>
            </a:r>
            <a:endParaRPr lang="ko-KR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처음 조회된 값 만을 저장해서 가져오는 이슈가 발생했다.</a:t>
            </a: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이를 해결하기 위해 레이어 팝업 을 열고 닫는 함수에 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직접 리스트의 레이어 팝업을 보여주는 버튼의 위치를 매핑 시켜 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매번 해당 리스트의 값을 읽어올 수 있도록 해주었다.</a:t>
            </a: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다음에 비동기 처리로 변환하면 </a:t>
            </a:r>
          </a:p>
          <a:p>
            <a:pPr algn="ctr"/>
            <a:r>
              <a:rPr lang="ko-KR" altLang="en-US" sz="16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  <a:cs typeface="Calibri"/>
              </a:rPr>
              <a:t>해당 이슈가 없을지 테스트 해 볼 의향이 있다.</a:t>
            </a: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  <a:p>
            <a:pPr algn="ctr"/>
            <a:endParaRPr lang="ko-KR" altLang="en-US" sz="1600" dirty="0">
              <a:latin typeface="에스코어 드림 3 Light" panose="020B0303030302020204" pitchFamily="34" charset="-127"/>
              <a:ea typeface="에스코어 드림 3 Light" panose="020B0303030302020204" pitchFamily="34" charset="-127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C75DD-593A-2DC0-8C46-431EFE455422}"/>
              </a:ext>
            </a:extLst>
          </p:cNvPr>
          <p:cNvSpPr txBox="1"/>
          <p:nvPr/>
        </p:nvSpPr>
        <p:spPr>
          <a:xfrm>
            <a:off x="1354205" y="4808055"/>
            <a:ext cx="3217791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bg1">
                    <a:lumMod val="50000"/>
                  </a:schemeClr>
                </a:solidFill>
                <a:cs typeface="Calibri"/>
              </a:rPr>
              <a:t>레이어 팝업을 보이게 해주는 함수</a:t>
            </a:r>
            <a:endParaRPr lang="ko-KR" altLang="en-US" sz="16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3658-FC7A-880A-A153-FA8CEC25B609}"/>
              </a:ext>
            </a:extLst>
          </p:cNvPr>
          <p:cNvSpPr txBox="1"/>
          <p:nvPr/>
        </p:nvSpPr>
        <p:spPr>
          <a:xfrm>
            <a:off x="1354204" y="7081631"/>
            <a:ext cx="2932042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>
                <a:solidFill>
                  <a:schemeClr val="bg1">
                    <a:lumMod val="50000"/>
                  </a:schemeClr>
                </a:solidFill>
                <a:cs typeface="Calibri"/>
              </a:rPr>
              <a:t>레이어 팝업을 닫아주는 함수</a:t>
            </a:r>
            <a:endParaRPr lang="ko-KR" altLang="en-US" sz="1600" b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그래픽 10" descr="느낌표 단색으로 채워진">
            <a:extLst>
              <a:ext uri="{FF2B5EF4-FFF2-40B4-BE49-F238E27FC236}">
                <a16:creationId xmlns:a16="http://schemas.microsoft.com/office/drawing/2014/main" id="{DB79DAB2-C883-D71D-875B-5AE6B56BD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692887" y="45620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39157" y="2608134"/>
            <a:ext cx="4596707" cy="48191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43556" y="4772530"/>
            <a:ext cx="2351678" cy="76117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345799" y="4802451"/>
            <a:ext cx="2853359" cy="457421"/>
            <a:chOff x="7345799" y="4802451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7345799" y="4802451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29006" y="4802451"/>
            <a:ext cx="2853359" cy="457421"/>
            <a:chOff x="11829006" y="4802451"/>
            <a:chExt cx="2853359" cy="4574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11829006" y="4802451"/>
              <a:ext cx="2853359" cy="45742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5196" y="2625551"/>
            <a:ext cx="13598052" cy="4878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82039" y="6401613"/>
            <a:ext cx="11873789" cy="313458"/>
            <a:chOff x="1182039" y="6401613"/>
            <a:chExt cx="11873789" cy="3134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2039" y="6401613"/>
              <a:ext cx="11873789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05145" y="3305958"/>
            <a:ext cx="11873789" cy="313458"/>
            <a:chOff x="1205145" y="3305958"/>
            <a:chExt cx="11873789" cy="3134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5145" y="3305958"/>
              <a:ext cx="11873789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9649" y="2855766"/>
            <a:ext cx="4329430" cy="6171429"/>
            <a:chOff x="12989649" y="2855766"/>
            <a:chExt cx="4329430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89649" y="2855766"/>
              <a:ext cx="4329430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1774</Words>
  <Application>Microsoft Office PowerPoint</Application>
  <PresentationFormat>사용자 지정</PresentationFormat>
  <Paragraphs>367</Paragraphs>
  <Slides>98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98</vt:i4>
      </vt:variant>
    </vt:vector>
  </HeadingPairs>
  <TitlesOfParts>
    <vt:vector size="111" baseType="lpstr">
      <vt:lpstr>Adobe Garamond Pro Bold</vt:lpstr>
      <vt:lpstr>에스코어 드림 5 Medium</vt:lpstr>
      <vt:lpstr>나눔고딕 ExtraBold</vt:lpstr>
      <vt:lpstr>HY헤드라인M</vt:lpstr>
      <vt:lpstr>맑은 고딕</vt:lpstr>
      <vt:lpstr>S-Core Dream 5 Medium</vt:lpstr>
      <vt:lpstr>?? ??</vt:lpstr>
      <vt:lpstr>나눔고딕</vt:lpstr>
      <vt:lpstr>맑은 고딕</vt:lpstr>
      <vt:lpstr>Calibri</vt:lpstr>
      <vt:lpstr>에스코어 드림 3 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</vt:lpstr>
      <vt:lpstr>1</vt:lpstr>
      <vt:lpstr>1</vt:lpstr>
      <vt:lpstr>1</vt:lpstr>
      <vt:lpstr>PowerPoint 프레젠테이션</vt:lpstr>
      <vt:lpstr>PowerPoint 프레젠테이션</vt:lpstr>
      <vt:lpstr>PowerPoint 프레젠테이션</vt:lpstr>
      <vt:lpstr>PowerPoint 프레젠테이션</vt:lpstr>
      <vt:lpstr>1</vt:lpstr>
      <vt:lpstr>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hi</cp:lastModifiedBy>
  <cp:revision>10</cp:revision>
  <dcterms:created xsi:type="dcterms:W3CDTF">2022-09-20T16:44:26Z</dcterms:created>
  <dcterms:modified xsi:type="dcterms:W3CDTF">2022-09-22T01:48:22Z</dcterms:modified>
</cp:coreProperties>
</file>